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301" r:id="rId5"/>
    <p:sldId id="260" r:id="rId6"/>
    <p:sldId id="278" r:id="rId7"/>
    <p:sldId id="302" r:id="rId8"/>
    <p:sldId id="303" r:id="rId9"/>
    <p:sldId id="304" r:id="rId10"/>
    <p:sldId id="279" r:id="rId11"/>
    <p:sldId id="305" r:id="rId12"/>
    <p:sldId id="280" r:id="rId13"/>
    <p:sldId id="307" r:id="rId14"/>
    <p:sldId id="308" r:id="rId15"/>
    <p:sldId id="309" r:id="rId16"/>
    <p:sldId id="281" r:id="rId17"/>
    <p:sldId id="306" r:id="rId18"/>
    <p:sldId id="310" r:id="rId19"/>
    <p:sldId id="282" r:id="rId20"/>
    <p:sldId id="311" r:id="rId21"/>
    <p:sldId id="312" r:id="rId22"/>
    <p:sldId id="314" r:id="rId23"/>
    <p:sldId id="283" r:id="rId24"/>
    <p:sldId id="315" r:id="rId25"/>
    <p:sldId id="284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65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22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7272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138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4966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9615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10730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10539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436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50204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0516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23268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9407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9731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5615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020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Blessed when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you suffer for righteousness - Matthew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5:10-12</a:t>
            </a:r>
          </a:p>
          <a:p>
            <a:pPr marL="796925" lvl="1" indent="-5064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belong to God’s kingdom.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lvl="1" indent="-5064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receive a reward in heaven.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96925" lvl="1" indent="-5064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treated like the prophets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902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Unafraid of Intimidation or Trouble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Isaiah 8:12-13 - a contrast between the fear of people and the fear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the Lord is the beginning of knowledge, wisdom &amp; a fountain of long life, riches, honor (Proverbs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Unafraid of Intimidation or Trouble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lack of a fear of the Lord turns away from wisdom (Prov. 1:20-38) and results in depravity (Romans 1:18-32)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is to neither fear nor be troubled (agitated) by those who would cause them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750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Unafraid of Intimidation or Trouble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10:28-31 - keeping the eternal perspective enables you to face fearful situations confident in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14:27-28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16:32-33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86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Unafraid of Intimidation or Trouble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be courageous &amp; not give into emotions when facing suffering at the hands of evil 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9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Sanctifying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Sanctify - hallow, regard as holy, honor as holy - the Lord in your hearts. This is Peter’s summary of Isaiah 8:13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able to remain calm when facing frightening circumstance demonstrates trust in God - Isaiah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26:3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Sanctifying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denied Christ because he was afraid for himself instead of sanctifying the Lord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was restored &amp; filled with the Holy Spirit he sanctified the Lord &amp; was bold - Acts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47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Sanctifying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Lord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heart is the seat of the will &amp; purpose and therefore the origin of true godliness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condemns lip service worship - Isaiah 29:13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32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Always Ready to Make a Defense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Always ready - you work at preparing yourself in advance by learning a foundation of Biblical knowledge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defense,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ajpologia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apologia, which includes humility to say you do not know but will find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Always Ready to Make a Defense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Answer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questions you can, search for answers for what you don’t know, keep learning to be willing &amp; 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asks - encompasses the friendly, the curious and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hostile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Always Ready to Make a Defense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that is in you - 1 Peter 1:3, 13, 21 - the gospel: salvation from sin, future resurrection &amp; heaven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afraid of personal evangelism, then overcome the fear by getting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trained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5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Always Ready to Make a Defense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Gentleness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fear (reverence) is the attitude and manner in which we give our defense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Gentleness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turns away wrath (Proverbs 15:1) and is a fruit of the Spirit (Galatians 5:23)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Having a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Good Conscience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Conscience - internal ability to distinguish right from wrong. A good conscience prompts righteousness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conscience that is weak, wounded, defiled, seared or evil will incorrectly distinguish right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wrong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Having a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Good Conscience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3:16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conscience is trained to be good by aligning it with the word of God - hear, read, study, memorize, meditate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to be passive or pushed around easily. We are remain calm, coherent &amp; logical instead of emotional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7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in the will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is nothing commendable about suffering for doing wrong, but suffering for righteousness is commendable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trust the Lord even when suffering for we know He is working His will out in our lives and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 for Righteousness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242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Theme: Preparing for Persecution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Peter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God’s Grace and Salvation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Peter 3:3-2:10) 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God’s Grace and Submission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 (1 Peter 2:11-3:12)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God’s Grace and Suffering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Peter 3:13-4:19)</a:t>
            </a:r>
          </a:p>
          <a:p>
            <a:pPr marL="625475" indent="-625475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God’s Grace and the Saints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(1 Peter 5)</a:t>
            </a:r>
            <a:endParaRPr lang="en-US" altLang="en-US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Zeal for what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Peter 2:12 - Keep your behavior excellent even when slandered for that may cause them to glorify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rhetorical question with an expected negative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answer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Zeal for what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Trials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testing (1:6-7), slandered &amp; reviled (2:12, 15), suffered unjustly (2:19), insulted &amp; treated evil (2:19)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(3:14), slandered &amp; reviled (3:16), suffer for doing right (3:17), fiery ordeal &amp; suffer like Jesus (4:12-13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77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Zeal for what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Conditional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clause: If zealous - deeply committed - to good. It is abnormal to be harmed for doing good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treatment could be because of your own sin, attitude, actions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Isaiah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50:5–9 - he saw past the present to an eternal reality that transcended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518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Zeal for what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8:31f - Christians ultimately conquer because God supplies, justifies &amp; we are secure in His love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will suffer at the hands of the ungodly, but we have a hope that transcends the troubles of this world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61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Blessed when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fourth class conditional clause of future less probability - harm may come for doing right but that is abnormal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 of Jesus: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vast majority liked Him.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self-righteous religious leaders were against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775</TotalTime>
  <Words>961</Words>
  <Application>Microsoft Office PowerPoint</Application>
  <PresentationFormat>On-screen Show (4:3)</PresentationFormat>
  <Paragraphs>104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Suffering for Righteousness  1 Peter 3:13-17</vt:lpstr>
      <vt:lpstr>Theme: Preparing for Persecution 1 Peter</vt:lpstr>
      <vt:lpstr>Zeal for what is Good 1 Peter 3:13</vt:lpstr>
      <vt:lpstr>Zeal for what is Good 1 Peter 3:13</vt:lpstr>
      <vt:lpstr>Zeal for what is Good 1 Peter 3:13</vt:lpstr>
      <vt:lpstr>Zeal for what is Good 1 Peter 3:13</vt:lpstr>
      <vt:lpstr>Blessed when Suffering 1 Peter 3:14</vt:lpstr>
      <vt:lpstr>Blessed when Suffering 1 Peter 3:14</vt:lpstr>
      <vt:lpstr>Unafraid of Intimidation or Trouble 1 Peter 3:14</vt:lpstr>
      <vt:lpstr>Unafraid of Intimidation or Trouble 1 Peter 3:14</vt:lpstr>
      <vt:lpstr>Unafraid of Intimidation or Trouble 1 Peter 3:14</vt:lpstr>
      <vt:lpstr>Unafraid of Intimidation or Trouble 1 Peter 3:14</vt:lpstr>
      <vt:lpstr>Sanctifying the Lord 1 Peter 3:15</vt:lpstr>
      <vt:lpstr>Sanctifying the Lord 1 Peter 3:15</vt:lpstr>
      <vt:lpstr>Sanctifying the Lord 1 Peter 3:15</vt:lpstr>
      <vt:lpstr>Always Ready to Make a Defense 1 Peter 3:15</vt:lpstr>
      <vt:lpstr>Always Ready to Make a Defense 1 Peter 3:15</vt:lpstr>
      <vt:lpstr>Always Ready to Make a Defense 1 Peter 3:15</vt:lpstr>
      <vt:lpstr>Always Ready to Make a Defense 1 Peter 3:15</vt:lpstr>
      <vt:lpstr>Having a Good Conscience  1 Peter 3:16</vt:lpstr>
      <vt:lpstr>Having a Good Conscience  1 Peter 3:16</vt:lpstr>
      <vt:lpstr>Suffering in the will of God 1 Peter 3:17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2023-02-18T15:18:09Z</dcterms:modified>
</cp:coreProperties>
</file>