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5"/>
  </p:notesMasterIdLst>
  <p:sldIdLst>
    <p:sldId id="296" r:id="rId3"/>
    <p:sldId id="299" r:id="rId4"/>
    <p:sldId id="260" r:id="rId5"/>
    <p:sldId id="303" r:id="rId6"/>
    <p:sldId id="304" r:id="rId7"/>
    <p:sldId id="278" r:id="rId8"/>
    <p:sldId id="300" r:id="rId9"/>
    <p:sldId id="279" r:id="rId10"/>
    <p:sldId id="301" r:id="rId11"/>
    <p:sldId id="305" r:id="rId12"/>
    <p:sldId id="280" r:id="rId13"/>
    <p:sldId id="302" r:id="rId14"/>
    <p:sldId id="281" r:id="rId15"/>
    <p:sldId id="306" r:id="rId16"/>
    <p:sldId id="282" r:id="rId17"/>
    <p:sldId id="307" r:id="rId18"/>
    <p:sldId id="283" r:id="rId19"/>
    <p:sldId id="284" r:id="rId20"/>
    <p:sldId id="308" r:id="rId21"/>
    <p:sldId id="309" r:id="rId22"/>
    <p:sldId id="287" r:id="rId23"/>
    <p:sldId id="297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89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648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5AEB6EA-B86C-4C43-B268-F244B32E5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5256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228B95-21EB-4025-906B-C1585341E57F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6156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059729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9372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2BF24C-4FCA-4AC5-8C0C-FDC2164E3CE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084181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8344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92A2DB-1E2F-4659-B070-F9692E198C35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683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78198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7DF3EB-E362-4217-8B86-BF2257AD463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25003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5F50FB-1FB7-4234-8B6C-6418639507CE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006076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44486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6297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096E2-046B-4A25-9C43-4D1996FC9342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8236C660-832D-4EFC-8C8B-6D1275D7246F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2946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457A68-1D1D-4E1C-8CBC-5AC8B61F8A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203807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DFDC9C-CB00-4020-9086-26D71BB02989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16101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8E302-05BA-4652-94D5-572052F7AC82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3450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8126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2985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02AF8D-28A8-4714-A753-EA04B8851F6A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75307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1930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B0E649-40E0-487D-9D44-ECF86A3A3813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47941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1167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F6CF0-4FE1-4992-AAD8-98288FA939C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7283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04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A08B1-3AD8-49BB-B985-C7A452A92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52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09B4-BDAE-459F-95A2-5B36DB53A5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897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3091A-F5CA-4804-B02B-CF0687C0A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349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E3E15-3C13-411F-85F2-9E9EE8534F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72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4063C-4811-4D4B-A3FF-2B8C967C0D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73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85C2E-2EC8-414B-BDD6-35F3F483CF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422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B6CE-71F5-46BB-99D5-76D19BD505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4646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AE03-8786-47DD-A6B7-34D4A44724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434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79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F2EE17-634D-4579-86EF-D4470673D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682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A5AEC-38FE-4C5B-87F0-EA8EA7EA1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5466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E30DA-7CD3-4023-8036-89ED8E29BF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612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4144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88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67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0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0883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FB1B610-0B25-4D61-BD5C-DD0F7F7D68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Brotherly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13:34-35 is the love we are to have toward one another, this adds emotional elements of brotherly affection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091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2489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Kindhearted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52211"/>
            <a:ext cx="9144000" cy="620578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Kindhearted,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eu:splagcnoV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eusplagchnos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= “good bowels,” a reference to kind emotions toward one another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4:32 includes compassion (pity) towards even those who have wronged you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24897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Humble in spirit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52211"/>
            <a:ext cx="9144000" cy="620578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Humble in spirit,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tapeinovfrqn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tapeienophrōn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= “humble mind,” “courteous,” “a lowliness of mind”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12:3 - think rightly about yourself being neither haughty nor afraid of failure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Philippians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2:1-11 - humility is other centered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20865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Actions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Returning,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ajpodidvwmi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apodidōmi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= recompense, repayment according to what was done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People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naturally seek revenge - Cain in Gen. 4:12-15;  and beyond it -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Lamech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in Gen. 4:23-24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Evil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kakovV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kakos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= “bad” due to a lack of ability 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quality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Actions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Evil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bad in morals, is due to the mix of a lack of either the knowledge of God or submission to Him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not to do bad things to others because they have received something bad from 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200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Actions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Insult,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loidoriva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loidoria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= “highly insulting” &amp; includes concepts of reproach, revile, insult, abuse, blasphemy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2:23 - Jesus gave us the example to follow during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suffering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Actions 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12:19 - humans are not to seek vengeance for it belongs to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follow Jesus’ example of giving a blessing instead - Luke 23:34. See also 1 Cor. 4:12; Rom. 12:14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131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Purpose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1 Peter 3:9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calls people to be Christians so that they may receive the blessing of His divine favor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Pursuit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3:10-12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is quoting from Psalm 34:12-16 which ties his teaching to the Hebrew Scriptures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pursuit is the quest for living in righteousness which results in life, love and good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days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Pursuit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3:10-12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godly man is careful with his tongue and departs from evil - Job is an example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pursuit of peace is active, not passive, seeking harmony, not just the absence of open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warfare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678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Pursuit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3:10-12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blessing of pursing righteousness is assurance of the Lord’s favor, watch &amp; heeding of prayers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Lord is against, an adversary of those who do evil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050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Attitudes &amp; actions of godliness in submission to God result being a blessing to others &amp; receiving God’s favor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general principles apply to the specific areas enabling Christians to be the best citizens, employees, spouses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Harmonious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Living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3:8-12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What God has done in redeeming you from sin and your identity in Christ is the foundation for how you will live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Spiritual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immaturity among professing Christians is directly related to Biblical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ignorance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Harmonious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Living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3:8-12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makes practical application of your identity in Christ starting with proper submission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submission is first &amp; foremost to God, there is a limit to submission to any other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authority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9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Harmonious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Living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3:8-12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Christians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fail at times in their pursuit of godliness, but God forgives &amp; restores to continue the pursuit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3:8 begins summary general statements about living in submission to God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796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Attitude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1 Peter 3:8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lists 5 adjectives describing attitudes Christian should have toward one another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Harmonious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Harmonious,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oJmovfrwn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homophrón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= same mind / similar thoughts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Philippians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2:2; Ephesians 4:1-16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Harmony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 the church is from the Holy Spirit &amp; being part of the same body, not from group think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523536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Sympathetic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Sympathetic,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sumpaqhvV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sumpathās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=  being affected like another by the same sufferings, impressions, emotions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12:15; Hebrews 13:3; 1 Corinthians 12:25-26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Sympathy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express itself in actions of compassion and mercy - Luke 7:13-14; James 2:16; 1 John 3:16-19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Brotherly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Brotherly, 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filavdelfoV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philadelphos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= “brother loving,” close, committed, affectionate friendships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Peter 1:22 uses a cognate while 1 Peter 2:17 describes same concept in stronger terms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12:10; 1 Thess. 4:9; Hebrews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13:1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947771"/>
      </p:ext>
    </p:extLst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766</TotalTime>
  <Words>761</Words>
  <Application>Microsoft Office PowerPoint</Application>
  <PresentationFormat>On-screen Show (4:3)</PresentationFormat>
  <Paragraphs>89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Harmonious Living 1 Peter 3:8-12</vt:lpstr>
      <vt:lpstr>Harmonious Living 1 Peter 3:8-12</vt:lpstr>
      <vt:lpstr>Harmonious Living 1 Peter 3:8-12</vt:lpstr>
      <vt:lpstr>Attitude 1 Peter 3:8</vt:lpstr>
      <vt:lpstr>Harmonious</vt:lpstr>
      <vt:lpstr>Sympathetic</vt:lpstr>
      <vt:lpstr>Brotherly</vt:lpstr>
      <vt:lpstr>Brotherly</vt:lpstr>
      <vt:lpstr>Kindhearted</vt:lpstr>
      <vt:lpstr>Humble in spirit</vt:lpstr>
      <vt:lpstr>Actions  1 Peter 3:9</vt:lpstr>
      <vt:lpstr>Actions  1 Peter 3:9</vt:lpstr>
      <vt:lpstr>Actions  1 Peter 3:9</vt:lpstr>
      <vt:lpstr>Actions  1 Peter 3:9</vt:lpstr>
      <vt:lpstr>Purpose   1 Peter 3:9</vt:lpstr>
      <vt:lpstr>Pursuit  1 Peter 3:10-12</vt:lpstr>
      <vt:lpstr>Pursuit  1 Peter 3:10-12</vt:lpstr>
      <vt:lpstr>Pursuit  1 Peter 3:10-12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51</cp:revision>
  <dcterms:modified xsi:type="dcterms:W3CDTF">2023-02-12T01:35:58Z</dcterms:modified>
</cp:coreProperties>
</file>