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1"/>
  </p:notesMasterIdLst>
  <p:sldIdLst>
    <p:sldId id="296" r:id="rId3"/>
    <p:sldId id="299" r:id="rId4"/>
    <p:sldId id="260" r:id="rId5"/>
    <p:sldId id="302" r:id="rId6"/>
    <p:sldId id="278" r:id="rId7"/>
    <p:sldId id="280" r:id="rId8"/>
    <p:sldId id="281" r:id="rId9"/>
    <p:sldId id="279" r:id="rId10"/>
    <p:sldId id="282" r:id="rId11"/>
    <p:sldId id="303" r:id="rId12"/>
    <p:sldId id="283" r:id="rId13"/>
    <p:sldId id="304" r:id="rId14"/>
    <p:sldId id="284" r:id="rId15"/>
    <p:sldId id="300" r:id="rId16"/>
    <p:sldId id="301" r:id="rId17"/>
    <p:sldId id="286" r:id="rId18"/>
    <p:sldId id="287" r:id="rId19"/>
    <p:sldId id="297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1978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1721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5759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0470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0740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Establishing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Habits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Beware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Bad habits &amp; good habits are formed the same way.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Whatever becomes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routine becomes your habit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2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Fundamental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 to Change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Jeremiah 17:10; 1 Samuel 16:7; 1 Chronicles 28:9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Personally know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walk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Him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(Ex. 33:13; 1 Pet.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3:18; John 17:3; 1 Peter 3:18; Phil. 3:10)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worship God in Spirit &amp; Truth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4:24;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Heb. 13:15; Psalm 51:17)</a:t>
            </a: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&amp; doing God’s will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Peter 1:16; Psalm 51:2,10; Rom. 12:2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Fundamental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Issues to Change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Jeremiah 17:10; 1 Samuel 16:7; 1 Chronicles 28:9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 startAt="4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for God’s glory (Matt. 5:16; 1 Cor. 10:31)</a:t>
            </a:r>
          </a:p>
          <a:p>
            <a:pPr marL="515938" indent="-515938" eaLnBrk="1" hangingPunct="1">
              <a:buFont typeface="+mj-lt"/>
              <a:buAutoNum type="arabicParenR" startAt="4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others know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follow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28:19,20; 1 Peter 2:9;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4:11-16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1 Cor. 12)</a:t>
            </a:r>
          </a:p>
          <a:p>
            <a:pPr marL="515938" indent="-515938" eaLnBrk="1" hangingPunct="1">
              <a:buFont typeface="+mj-lt"/>
              <a:buAutoNum type="arabicParenR" startAt="4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&amp; Your Neighbor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(Matthew 22:37-40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22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6406" y="-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Particular Issues to Change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0908"/>
            <a:ext cx="9144000" cy="6257092"/>
          </a:xfrm>
          <a:noFill/>
        </p:spPr>
        <p:txBody>
          <a:bodyPr/>
          <a:lstStyle/>
          <a:p>
            <a:pPr marL="288925" indent="-288925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marL="515938" lvl="1" indent="-344488" eaLnBrk="1" hangingPunct="1">
              <a:tabLst>
                <a:tab pos="5699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 love God with all your heart, mind and soul? </a:t>
            </a:r>
          </a:p>
          <a:p>
            <a:pPr marL="515938" lvl="1" indent="-344488" eaLnBrk="1" hangingPunct="1">
              <a:tabLst>
                <a:tab pos="5699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does time spent knowing &amp; serving God compare with hobbies &amp; entertainment?</a:t>
            </a:r>
          </a:p>
          <a:p>
            <a:pPr marL="515938" lvl="1" indent="-344488" eaLnBrk="1" hangingPunct="1">
              <a:tabLst>
                <a:tab pos="5699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your finances reflect love for God?</a:t>
            </a:r>
          </a:p>
          <a:p>
            <a:pPr marL="515938" lvl="1" indent="-344488" eaLnBrk="1" hangingPunct="1">
              <a:tabLst>
                <a:tab pos="569913" algn="l"/>
              </a:tabLst>
            </a:pP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6406" y="-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Particular Issues to Change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0908"/>
            <a:ext cx="9144000" cy="62570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Neighbor</a:t>
            </a:r>
          </a:p>
          <a:p>
            <a:pPr marL="569913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 love your neighbor as yourself? </a:t>
            </a:r>
          </a:p>
          <a:p>
            <a:pPr marL="569913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you quick to forgive &amp; be at peace with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others?</a:t>
            </a:r>
          </a:p>
          <a:p>
            <a:pPr marL="569913" lvl="1" indent="-452438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you careful about what you see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you greedy or generous?</a:t>
            </a:r>
          </a:p>
          <a:p>
            <a:pPr marL="569913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you marked by honesty?</a:t>
            </a:r>
          </a:p>
          <a:p>
            <a:pPr marL="569913" lvl="1" indent="-452438"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8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26406" y="-7620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Particular Issues to Change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0908"/>
            <a:ext cx="9144000" cy="62570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Godliness or Worldliness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you love the world &amp; things in the world or God?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(1 John 2:15-17)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you setting aside worldly vices?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(Colossians 3:2-8)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Are you walking in the Spirit to think &amp; behave differently?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(Eph. 4:24; Phil. 4:8; Gal. 5:19-23)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8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Getting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Help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Until you get your resurrection bodies, there will always be room to improve.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grants the Ministry of the Holy Spirit to empower you to change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designed the Ministry of the church to build up &amp; encourage one another in the walk of faith – seek out other believers for mutual ministry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Bulletin insert allows you to share your resolution with someone else for encouragement &amp; accountability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Let 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all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serious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about living for Christ and helping one another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Resolving to Live Better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Happy New Year – A.D. 2023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Trusting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Series: God can be trusted because of Who He is, His character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has done His part, but you must also do your part in pursuit of a holy life (2 Peter 1)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Resolving to Live Better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Series: Understanding your identity in Christ enables you to live a godly life even when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persecuted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specific practical topics on Christian living were also taught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wise number their days (Ps 90) &amp; make the most of their time (Eph. 5:16)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40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Resolutions are not as important to modern society as they were in the past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Resolutions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good for us because thoughtful change is good for us and resolutions require that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Man’s Ability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Change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to think and make choices resulting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changes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Evidence of change: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Technology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Political systems /  Societal values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Humanitarian efforts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must intervene to change man’s sinful nature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Charge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Change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Romans 12:1-2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Colossians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 &amp; Romans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is legitimate reason to call into question the profession of a Christian that does not change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Breaking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Old Habits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Recognize the need, confess any sins, seek the will / mind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Seek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is best, not just what is acceptable or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Eph. 5:16; 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10:23-24; 6:12-20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key to success in breaking an old habit is coming under conviction that it needs to be broken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Establishing New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Habits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Replace old bad habits with related good new habits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takes conscious effort &amp; diligence to stop an old habit &amp; replace it with a new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1034</TotalTime>
  <Words>750</Words>
  <Application>Microsoft Office PowerPoint</Application>
  <PresentationFormat>On-screen Show (4:3)</PresentationFormat>
  <Paragraphs>90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Resolving to Live Better  Selected Scriptures</vt:lpstr>
      <vt:lpstr>Resolving to Live Better  Selected Scriptures</vt:lpstr>
      <vt:lpstr>Resolutions</vt:lpstr>
      <vt:lpstr>Man’s Ability to Change</vt:lpstr>
      <vt:lpstr>God’s Charge to Change</vt:lpstr>
      <vt:lpstr>Breaking Old Habits</vt:lpstr>
      <vt:lpstr>Establishing New Habits</vt:lpstr>
      <vt:lpstr>Establishing New Habits</vt:lpstr>
      <vt:lpstr>Fundamental Issues to Change  Jeremiah 17:10; 1 Samuel 16:7; 1 Chronicles 28:9</vt:lpstr>
      <vt:lpstr>Fundamental Issues to Change  Jeremiah 17:10; 1 Samuel 16:7; 1 Chronicles 28:9</vt:lpstr>
      <vt:lpstr>Particular Issues to Change</vt:lpstr>
      <vt:lpstr>Particular Issues to Change</vt:lpstr>
      <vt:lpstr>Particular Issues to Change</vt:lpstr>
      <vt:lpstr>Getting Help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56</cp:revision>
  <dcterms:modified xsi:type="dcterms:W3CDTF">2022-12-30T18:30:17Z</dcterms:modified>
</cp:coreProperties>
</file>