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6"/>
  </p:notesMasterIdLst>
  <p:sldIdLst>
    <p:sldId id="296" r:id="rId3"/>
    <p:sldId id="299" r:id="rId4"/>
    <p:sldId id="260" r:id="rId5"/>
    <p:sldId id="300" r:id="rId6"/>
    <p:sldId id="278" r:id="rId7"/>
    <p:sldId id="301" r:id="rId8"/>
    <p:sldId id="302" r:id="rId9"/>
    <p:sldId id="303" r:id="rId10"/>
    <p:sldId id="279" r:id="rId11"/>
    <p:sldId id="304" r:id="rId12"/>
    <p:sldId id="305" r:id="rId13"/>
    <p:sldId id="306" r:id="rId14"/>
    <p:sldId id="307" r:id="rId15"/>
    <p:sldId id="280" r:id="rId16"/>
    <p:sldId id="308" r:id="rId17"/>
    <p:sldId id="309" r:id="rId18"/>
    <p:sldId id="281" r:id="rId19"/>
    <p:sldId id="282" r:id="rId20"/>
    <p:sldId id="310" r:id="rId21"/>
    <p:sldId id="311" r:id="rId22"/>
    <p:sldId id="312" r:id="rId23"/>
    <p:sldId id="287" r:id="rId24"/>
    <p:sldId id="297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03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9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5555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7517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2400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3191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7773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1581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046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28970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3651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82556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16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0076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7025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Forgiveness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Redefining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 to be normal or even good is calling God a liar  - Calling a pig a cat does not change what it is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accepts God’s definition of sin &amp; personal responsibility for it confessing it to God - and others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also learns to accept responsibility for his non-sinful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failures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954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Forgiveness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After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confession / admission of failure, the next step is asking for forgiveness. “I am sorry” is not sufficient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holiness of God &amp; proper relationships with others compel us to correct wrongs, forgive &amp; seek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forgiveness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105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Forgiveness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have a forgiving attitude toward others - Matthew 18:21-35; Col. 3:12-14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forgive in the same manner as the Lord did in sacrificially paying the price needed to bring it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about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0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Forgiveness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Forgiveness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transaction, if either the quest or the offer is rejected, then a rift in the relationship will remain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130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actual goal in forgiveness is restoration of the relationship which is what God did for us through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Forgiveness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means by which reconciliation &amp; restoration take place - without it the relationship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degenerates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Reconciliation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brings back harmony and restoration returns the person to their previous position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restoration of Peter in John 21 is a good Biblical example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questions bring out Peter’s sense of failure, yet He responds with statements of restoration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ministry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182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desire for you is salvation and restoration, not condemnation (2 Peter 3:9)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1:9 is about restoration and so is church discipline in Matt. 18:15-17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are to both forgive &amp; be forgiving striving for reconciliation &amp; restoration in our relationships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457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99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Victory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goal of the Christian in this life is to become more like Jesus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over time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 &amp; 2 explain your identity in Christ which is to be applied to the situations of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greater your understanding of your identity in Christ, the better you can apply it life resulting in godliness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Examples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Joseph - he restored the family by forgiving his brothers their wrongs against him - Genesis 50:20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worldly sorrow instead of repentance resulting in the loss of his dynasty and kingdom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David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genuinely repented resulting in forgiveness, restoration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Examples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be holy, but He knows our weaknesses &amp; provides. He is looking for our direction, not perfection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not demand of others more than what God is asking of you, and strive to help others in their walk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97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Examples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specific roles for husband &amp; wife are designed to reflect Christ &amp; the church &amp; strengthen the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according to her identity in Christ, the wife fulfills her role in all godliness, thereby winning her husband </a:t>
            </a:r>
          </a:p>
        </p:txBody>
      </p:sp>
    </p:spTree>
    <p:extLst>
      <p:ext uri="{BB962C8B-B14F-4D97-AF65-F5344CB8AC3E}">
        <p14:creationId xmlns:p14="http://schemas.microsoft.com/office/powerpoint/2010/main" val="1216968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Examples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according to his identity in Christ, the husband fulfills his role in all godliness, leading her to godliness </a:t>
            </a:r>
          </a:p>
        </p:txBody>
      </p:sp>
    </p:spTree>
    <p:extLst>
      <p:ext uri="{BB962C8B-B14F-4D97-AF65-F5344CB8AC3E}">
        <p14:creationId xmlns:p14="http://schemas.microsoft.com/office/powerpoint/2010/main" val="2058286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lvl="0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Forgiveness, reconciliation &amp; restoration yields victory over sin &amp; failure.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0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“For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 righteous man falls seven times, and rises again, But the wicked stumble in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calamity” 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24:16 - </a:t>
            </a:r>
            <a:endParaRPr lang="en-US" altLang="en-US" sz="44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Failure, Forgiveness,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 &amp;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Victory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Peter 3:1-7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such a high standard for husbands &amp; wives that it is easy to feel like a failure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standards include specific application of general commands to all Christians (John 13:24; Phil. 2:3-4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4335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Failure, Forgiveness,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Restoration &amp;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Victory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954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last two sermons were meant to admonish &amp; point you to a higher purpose for your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wants your failures to result in change leading to greater godliness, not defeat - Prov. 24:16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790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Failure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Failure is a fact of life. God is the only one that never fails - Isaiah 46:11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without a sin nature, humans would fail because they lack sufficient knowledge, wisdom, power &amp; ability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fatal flaw in application of meta data in A.I. is the bias of the programmers &amp; the data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gatekeepers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Failure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demonstrated in the last two years, the “experts” often prove themselves to be “educated fools”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adequate knowledge &amp; wisdom are present, man still lacks sufficient power &amp; ability to control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085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Failure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Failure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only gets worse when our sin nature is factored in for it perverts the motives of even good deeds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love extending mercy &amp; grace to man, there would be no hope (Gen. 6:5; Romans 1:18-32).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797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Failure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step in overcoming failure is repentance to believe &amp; trust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Failures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should be stepping stones of learning leading to lives marked by increasing righteousness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84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Forgiveness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Christian’s response to sin separates him from the non-Christian - 1 John 1:8-10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reclassification of sin as something else is self deceiving &amp; leaves the sinner in darkness - the disease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model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778</TotalTime>
  <Words>920</Words>
  <Application>Microsoft Office PowerPoint</Application>
  <PresentationFormat>On-screen Show (4:3)</PresentationFormat>
  <Paragraphs>95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Failure, Forgiveness,  Restoration &amp; Victory </vt:lpstr>
      <vt:lpstr>Failure, Forgiveness,  Restoration &amp; Victory </vt:lpstr>
      <vt:lpstr>Failure</vt:lpstr>
      <vt:lpstr>Failure</vt:lpstr>
      <vt:lpstr>Failure</vt:lpstr>
      <vt:lpstr>Failure</vt:lpstr>
      <vt:lpstr>Forgiveness</vt:lpstr>
      <vt:lpstr>Forgiveness</vt:lpstr>
      <vt:lpstr>Forgiveness</vt:lpstr>
      <vt:lpstr>Forgiveness</vt:lpstr>
      <vt:lpstr>Forgiveness</vt:lpstr>
      <vt:lpstr>Restoration</vt:lpstr>
      <vt:lpstr>Restoration</vt:lpstr>
      <vt:lpstr>Restoration</vt:lpstr>
      <vt:lpstr>Victory</vt:lpstr>
      <vt:lpstr>Examples</vt:lpstr>
      <vt:lpstr>Examples</vt:lpstr>
      <vt:lpstr>Examples</vt:lpstr>
      <vt:lpstr>Examples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50</cp:revision>
  <dcterms:modified xsi:type="dcterms:W3CDTF">2023-01-29T02:11:52Z</dcterms:modified>
</cp:coreProperties>
</file>