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8"/>
  </p:notesMasterIdLst>
  <p:sldIdLst>
    <p:sldId id="296" r:id="rId3"/>
    <p:sldId id="299" r:id="rId4"/>
    <p:sldId id="260" r:id="rId5"/>
    <p:sldId id="278" r:id="rId6"/>
    <p:sldId id="279" r:id="rId7"/>
    <p:sldId id="300" r:id="rId8"/>
    <p:sldId id="301" r:id="rId9"/>
    <p:sldId id="302" r:id="rId10"/>
    <p:sldId id="280" r:id="rId11"/>
    <p:sldId id="303" r:id="rId12"/>
    <p:sldId id="304" r:id="rId13"/>
    <p:sldId id="305" r:id="rId14"/>
    <p:sldId id="281" r:id="rId15"/>
    <p:sldId id="306" r:id="rId16"/>
    <p:sldId id="307" r:id="rId17"/>
    <p:sldId id="308" r:id="rId18"/>
    <p:sldId id="282" r:id="rId19"/>
    <p:sldId id="309" r:id="rId20"/>
    <p:sldId id="283" r:id="rId21"/>
    <p:sldId id="310" r:id="rId22"/>
    <p:sldId id="284" r:id="rId23"/>
    <p:sldId id="311" r:id="rId24"/>
    <p:sldId id="312" r:id="rId25"/>
    <p:sldId id="287" r:id="rId26"/>
    <p:sldId id="297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09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77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5AEB6EA-B86C-4C43-B268-F244B32E5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525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28B95-21EB-4025-906B-C1585341E57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6156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02502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4656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09317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834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22983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057409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77857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78198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41377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0607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B096E2-046B-4A25-9C43-4D1996FC934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236C660-832D-4EFC-8C8B-6D1275D7246F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2946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35770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44486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28968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01004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DFDC9C-CB00-4020-9086-26D71BB02989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16101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28E302-05BA-4652-94D5-572052F7AC82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3450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8126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1930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1167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09446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5641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53039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9372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0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A08B1-3AD8-49BB-B985-C7A452A92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529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09B4-BDAE-459F-95A2-5B36DB53A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89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3091A-F5CA-4804-B02B-CF0687C0A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349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3E15-3C13-411F-85F2-9E9EE8534F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372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063C-4811-4D4B-A3FF-2B8C967C0D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73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85C2E-2EC8-414B-BDD6-35F3F483C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422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0B6CE-71F5-46BB-99D5-76D19BD505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464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AE03-8786-47DD-A6B7-34D4A4472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4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79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2EE17-634D-4579-86EF-D4470673D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68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A5AEC-38FE-4C5B-87F0-EA8EA7EA1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546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30DA-7CD3-4023-8036-89ED8E29B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12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14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8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67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90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088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FB1B610-0B25-4D61-BD5C-DD0F7F7D6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338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Live with Her According in an Understanding Way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- 1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Peter 3:7b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14" y="1377604"/>
            <a:ext cx="9144000" cy="548039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ancient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ideas are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 longer openly prevalent, but the practice remains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only by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default due to busyness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Sacrifices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have to be made at times, but you cannot live according to knowledge without dwelling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together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815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338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Live with Her According in an Understanding Way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- 1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Peter 3:7b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14" y="1377604"/>
            <a:ext cx="9144000" cy="548039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spend lots of effort, time &amp; money to convince a woman to marry you, and then neglect her after marriage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marriage relationship needs to be a priority in planning and scheduling, not an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afterthought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593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338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Live with Her According in an Understanding Way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- 1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Peter 3:7b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14" y="1377604"/>
            <a:ext cx="9144000" cy="548039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text is literally “according to knowledge” - understanding must be based on acquired knowledge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980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Dwell with Her According to Knowledge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1 Peter 3:7b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Because men and women are so different from each other, women are a mystery to men, and men baffle women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Dwelling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with your wife according to knowledge will increase understanding &amp; therefore the ability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help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Dwell with Her According to Knowledge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1 Peter 3:7b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if your wife is uncivil, it is your responsibility to press on in godliness to understand and help her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get hurt, but press on despite the danger for that is the sacrifice love makes fulfilling its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responsibilities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344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Dwell with Her According to Knowledge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1 Peter 3:7b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Ephesians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5:25-27 - Jesus’ sacrifice of Himself to redeem sinners is our model of sacrifice to sanctify our wives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to actively lead your wife to holiness even if she is resistant - present conflict will yield to future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peace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191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Dwell with Her According to Knowledge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1 Peter 3:7b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principles apply to both the openly defiant and the wife that disengages and retreats into herself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Don’t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 a proud coward afraid of accusations true or false  - those are opportunities to increase in godliness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990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Weaker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Vessel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3:7c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According to biological design, the average woman is weaker than the average man in many ways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term “weaker” can be related to stumbling (see 1 Cor. 8) and in this passage refers to the whole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person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Weaker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Vessel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3:7c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Tim. 2:12-14; 2 Cor. 2:13 - the constitutional nature of women makes them more vulnerable to being deceived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emotions, arising from many factors, can lead her thinking astray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Don’t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expect your wife to either do things or understand things the same way you do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917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Show Her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Honor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3:7d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Honor = ascribe worth, respect and status to your wife. Demonstrate this in practical ways to her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 who demeans, disparages &amp; jokes about his wife proves his lack of love &amp; stupidly dishonors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himself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Show Her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Honor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3:7d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godly man will honor his wife anyway, but Peter gives a specific reason as a fellow heir of the grace of life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Apart from salvation itself, the greatest blessing you can have on this earth is a God honoring marriage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441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Don’t Hinder Your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Prayers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Peter 3:7e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hinder is to put an obstacle in the way that will prevent or make it difficult to do something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husband that sins against his wife blocks his own prayers - Psalm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66:18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Don’t Hinder Your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Prayers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Peter 3:7e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husband that sins against his wife hinders her prayers by provoking her to sin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husband that treats his wife in an ungodly manner hinders them being able to pray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together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912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Don’t Hinder Your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Prayers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Peter 3:7e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husband that is godly toward his wife can point her to God for salvation or continued growth in godliness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182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Expect there to be a cost for striving to live in godliness instead of following the ways of the world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cannot gain a greater blessing than walking with God in holiness &amp; influencing your family to do the same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your wife to godliness by treating her in the godly manner Peter describes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Responsibility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Husbands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1 Peter 3:7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Peter’s emphasis in his instructions to wives was on how they could win their husbands - even the ungodly ones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focus this morning is on the role of the husband and the responsibilities of men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Context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3:1–17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general context is knowing your identity in Christ &amp; applying that to your life including in submission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Peter 1:1-17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Man’s Position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Submission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3:7a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The husbands likewise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”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points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back to living according to your identity in Christ &amp; submission to authorities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Ephesians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5:21-22 - Christians are to be mutually submissive with the wife specifically submissive to her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husband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Man’s Position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Submission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3:7a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design for marriage begins in Genesis 1 &amp; 2. Eve was made from Adam so they could fulfill God’s mandate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Cor. 11:3, 8-12 - the husband’s headship is about his God given role in marriage, not a superior over an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inferior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426706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Man’s Position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Submission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3:7a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Cor. 12; Rom. 9:20 - God makes you who and what you are to serve Him. There is no room for jealousy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what does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oJmoivwV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homoiōs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likewise, refer?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Submission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common answer, but the main verb / point is for the wife to win her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husband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975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Man’s Position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Submission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3:7a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Only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godly husband will have a higher commitment to his wife’s good and soul than his own desires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988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338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Live with Her According in an Understanding Way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- 1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Peter 3:7b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14" y="1377604"/>
            <a:ext cx="9144000" cy="548039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Dwell with, 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sunoikevw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sunoikeō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is a departure from common practice in the first century Roman world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Arranged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marriages did not require a romantic or personal attraction. Wives were for keeping house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children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844</TotalTime>
  <Words>1031</Words>
  <Application>Microsoft Office PowerPoint</Application>
  <PresentationFormat>On-screen Show (4:3)</PresentationFormat>
  <Paragraphs>99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The Responsibility of Husbands  1 Peter 3:7</vt:lpstr>
      <vt:lpstr>Context 1 Peter 3:1–17</vt:lpstr>
      <vt:lpstr>The Man’s Position &amp; Submission 1 Peter 3:7a</vt:lpstr>
      <vt:lpstr>The Man’s Position &amp; Submission 1 Peter 3:7a</vt:lpstr>
      <vt:lpstr>The Man’s Position &amp; Submission 1 Peter 3:7a</vt:lpstr>
      <vt:lpstr>The Man’s Position &amp; Submission 1 Peter 3:7a</vt:lpstr>
      <vt:lpstr>Live with Her According in an Understanding Way - 1 Peter 3:7b</vt:lpstr>
      <vt:lpstr>Live with Her According in an Understanding Way - 1 Peter 3:7b</vt:lpstr>
      <vt:lpstr>Live with Her According in an Understanding Way - 1 Peter 3:7b</vt:lpstr>
      <vt:lpstr>Live with Her According in an Understanding Way - 1 Peter 3:7b</vt:lpstr>
      <vt:lpstr>Dwell with Her According to Knowledge  1 Peter 3:7b</vt:lpstr>
      <vt:lpstr>Dwell with Her According to Knowledge  1 Peter 3:7b</vt:lpstr>
      <vt:lpstr>Dwell with Her According to Knowledge  1 Peter 3:7b</vt:lpstr>
      <vt:lpstr>Dwell with Her According to Knowledge  1 Peter 3:7b</vt:lpstr>
      <vt:lpstr>A Weaker Vessel 1 Peter 3:7c</vt:lpstr>
      <vt:lpstr>A Weaker Vessel 1 Peter 3:7c</vt:lpstr>
      <vt:lpstr>Show Her Honor 1 Peter 3:7d</vt:lpstr>
      <vt:lpstr>Show Her Honor 1 Peter 3:7d</vt:lpstr>
      <vt:lpstr>Don’t Hinder Your Prayers Peter 3:7e</vt:lpstr>
      <vt:lpstr>Don’t Hinder Your Prayers Peter 3:7e</vt:lpstr>
      <vt:lpstr>Don’t Hinder Your Prayers Peter 3:7e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54</cp:revision>
  <dcterms:modified xsi:type="dcterms:W3CDTF">2023-01-22T02:34:34Z</dcterms:modified>
</cp:coreProperties>
</file>