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280" r:id="rId10"/>
    <p:sldId id="302" r:id="rId11"/>
    <p:sldId id="303" r:id="rId12"/>
    <p:sldId id="282" r:id="rId13"/>
    <p:sldId id="304" r:id="rId14"/>
    <p:sldId id="281" r:id="rId15"/>
    <p:sldId id="305" r:id="rId16"/>
    <p:sldId id="306" r:id="rId17"/>
    <p:sldId id="283" r:id="rId18"/>
    <p:sldId id="307" r:id="rId19"/>
    <p:sldId id="308" r:id="rId20"/>
    <p:sldId id="309" r:id="rId21"/>
    <p:sldId id="284" r:id="rId22"/>
    <p:sldId id="286" r:id="rId23"/>
    <p:sldId id="310" r:id="rId24"/>
    <p:sldId id="287" r:id="rId25"/>
    <p:sldId id="311" r:id="rId26"/>
    <p:sldId id="312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94660" autoAdjust="0"/>
  </p:normalViewPr>
  <p:slideViewPr>
    <p:cSldViewPr>
      <p:cViewPr>
        <p:scale>
          <a:sx n="100" d="100"/>
          <a:sy n="100" d="100"/>
        </p:scale>
        <p:origin x="798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377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404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8595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6452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3059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5452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1650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69943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41215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42296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6985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7326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585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Disobedient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home is according to God’s design of gender roles and not any superior / inferior position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Biologically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mental/emotional gender differences are by God’s design to fulfill His design for the family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21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Disobedient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wife could be in a very difficult position when her husband was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disobedient to the word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are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disobedient to the word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at times &amp; therefore need the Savior and patience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Disobedient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century Roman world, the wife had little or no rights whether Jew or Gentile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silent on divorce or separation, but Paul gives clear instructions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  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7:10-16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01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Disobedient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main point of the passage is winning her husband without a word by godly behavior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Winning without a word”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prohibits berating, belittling, nagging or other negative forms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communication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Disobedient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needs to be seen living in / through you before he will believe your claims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first &amp; foremost to God which may require respectful resistance to a husband’s desires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demands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84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Disobedient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Chaste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aJgnovV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hagnos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 = morally pure.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Respectful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fovboV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phobos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profound respect, reverence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Never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descend into crude, crass, rude or lewd language or behavior. Hold to a higher standard - Eph. 4:29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0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Qualities Precious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is not prohibiting women from looking nice, he is contrasting external vanity with inward beauty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Adornment,”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kovsmoV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kosmos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refers to worldly preoccupation with hair styles, jewelry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Qualities Precious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3:16-23 records the same problem in ancient Jewish society - and the problem still exists today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emphasis should be on “hidden person of the heart” which will be reflected in the manner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adornments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0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Qualities Precious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imperishable inner qualities which reflect godliness are contrasted with the perishable external adornments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prau:V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refers to being mild, friendly, gentle, pleasant - an active attitude,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passivity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5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Qualities Precious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Quiet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spirit,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hJsuvcioV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hāsuchios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someone who has a peaceful, tranquil existence &amp; attitude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superior is the woman whose character makes her pleasant to be with than boisterous, rebellious “eye candy”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61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Adornment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a general reference to godly women - Proverbs 31,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400050"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Jochebed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Zipporah, Abigail, Elizabeth, Mary &amp; Priscilla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Example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Sarah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specific reference is to Genesis 18:12 - her trust in God placed her in the Hebrews 11 Hall of Faith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Sarah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followed Abraham around and submitted to him by trusting God even when Abraham did foolish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Example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Sarah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trusted the Lord for what seemed to be impossible and was another of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Abraham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8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godly wife will encourage her normally godly husband when he fails to be godly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wife will be stable and have faith even when her good, but not always godly husband, lacks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wife will be God’s blessing to her ungodly husband whether he recognizes it or 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clear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present danger may cause a separation, but the purpose is still his good and the desire is reconciliation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wife has a primary concern for the soul of 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unregenerate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7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careful who you marry, the wise women seeks a man with the character described in Psalm 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Whatever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situation, the ways of the world &amp; feminism will tear down your home, godliness builds it up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31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Home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Understanding your identity in Christ is crucial to being able to live a godly, Christian life in the present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Instructions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about submission to civil authorities, in the work place &amp; at home are based in your identity in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Feminism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degree you are uncomfortable with Peter’s instructions is the degree you have been influenced by feminism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arises directly from a rebellion against God’s order &amp; design for humanity and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Feminism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another form of expression of pride and selfishness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disdains what is actually feminine in favor of masculine qualities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targets the family to disrupt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destroy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00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Feminism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sexual revolution perverts relationships, makes marriage optional, and disrupts current marriages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“equality” side of feminism pushes women into the workforce to the neglect of home and 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1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Submission to human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authorities &amp; the example of Christ (1 Peter 2:13-25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3:1–17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Disobedient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 specific application of the earlier principles of submission and the example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ujpotavssow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hupatassō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describes a voluntary subjection to the authority because it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Winning Over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Disobedient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contrary to normal human pride and selfishness, but it is necessary for there to be proper order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wife is to be submissive to her own husband - not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29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923</TotalTime>
  <Words>955</Words>
  <Application>Microsoft Office PowerPoint</Application>
  <PresentationFormat>On-screen Show (4:3)</PresentationFormat>
  <Paragraphs>105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Submission in the Home 1 Peter 3:1-6</vt:lpstr>
      <vt:lpstr>Feminism</vt:lpstr>
      <vt:lpstr>Feminism</vt:lpstr>
      <vt:lpstr>Feminism</vt:lpstr>
      <vt:lpstr>Context 1 Peter 3:1-6</vt:lpstr>
      <vt:lpstr>Winning Over the Disobedient 1 Peter 3:1-2</vt:lpstr>
      <vt:lpstr>Winning Over the Disobedient 1 Peter 3:1-2</vt:lpstr>
      <vt:lpstr>Winning Over the Disobedient 1 Peter 3:1-2</vt:lpstr>
      <vt:lpstr>Winning Over the Disobedient 1 Peter 3:1-2</vt:lpstr>
      <vt:lpstr>Winning Over the Disobedient 1 Peter 3:1-2</vt:lpstr>
      <vt:lpstr>Winning Over the Disobedient 1 Peter 3:1-2</vt:lpstr>
      <vt:lpstr>Winning Over the Disobedient 1 Peter 3:1-2</vt:lpstr>
      <vt:lpstr>Winning Over the Disobedient 1 Peter 3:1-2</vt:lpstr>
      <vt:lpstr>Qualities Precious to God 1 Peter 3:3-4</vt:lpstr>
      <vt:lpstr>Qualities Precious to God 1 Peter 3:3-4</vt:lpstr>
      <vt:lpstr>Qualities Precious to God 1 Peter 3:3-4</vt:lpstr>
      <vt:lpstr>Qualities Precious to God 1 Peter 3:3-4</vt:lpstr>
      <vt:lpstr>The Adornment of the Godly 1 Peter 3:5</vt:lpstr>
      <vt:lpstr>The Example of Sarah 1 Peter 3:6</vt:lpstr>
      <vt:lpstr>The Example of Sarah 1 Peter 3:6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2023-01-14T20:47:06Z</dcterms:modified>
</cp:coreProperties>
</file>