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19"/>
  </p:notesMasterIdLst>
  <p:sldIdLst>
    <p:sldId id="296" r:id="rId3"/>
    <p:sldId id="299" r:id="rId4"/>
    <p:sldId id="260" r:id="rId5"/>
    <p:sldId id="278" r:id="rId6"/>
    <p:sldId id="279" r:id="rId7"/>
    <p:sldId id="301" r:id="rId8"/>
    <p:sldId id="300" r:id="rId9"/>
    <p:sldId id="280" r:id="rId10"/>
    <p:sldId id="303" r:id="rId11"/>
    <p:sldId id="281" r:id="rId12"/>
    <p:sldId id="282" r:id="rId13"/>
    <p:sldId id="283" r:id="rId14"/>
    <p:sldId id="284" r:id="rId15"/>
    <p:sldId id="286" r:id="rId16"/>
    <p:sldId id="287" r:id="rId17"/>
    <p:sldId id="297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20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1392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A5AEB6EA-B86C-4C43-B268-F244B32E5F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15256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8228B95-21EB-4025-906B-C1585341E57F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261561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92A2DB-1E2F-4659-B070-F9692E198C35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038344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7DF3EB-E362-4217-8B86-BF2257AD4632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478198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5F50FB-1FB7-4234-8B6C-6418639507CE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06076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457A68-1D1D-4E1C-8CBC-5AC8B61F8A9F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644486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B2C528F-F21E-4101-AE81-5F4E767A82E1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546006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9DFDC9C-CB00-4020-9086-26D71BB02989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16101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28E302-05BA-4652-94D5-572052F7AC82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83450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7B096E2-046B-4A25-9C43-4D1996FC9342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8236C660-832D-4EFC-8C8B-6D1275D7246F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32946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02AF8D-28A8-4714-A753-EA04B8851F6A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08126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B0E649-40E0-487D-9D44-ECF86A3A3813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11930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9F6CF0-4FE1-4992-AAD8-98288FA939CF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811677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9F6CF0-4FE1-4992-AAD8-98288FA939C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78573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9F6CF0-4FE1-4992-AAD8-98288FA939C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940750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93723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81831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546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404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A08B1-3AD8-49BB-B985-C7A452A922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25294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709B4-BDAE-459F-95A2-5B36DB53A5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6897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3091A-F5CA-4804-B02B-CF0687C0A7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3349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E3E15-3C13-411F-85F2-9E9EE8534F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73724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4063C-4811-4D4B-A3FF-2B8C967C0D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58735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85C2E-2EC8-414B-BDD6-35F3F483CF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14227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0B6CE-71F5-46BB-99D5-76D19BD505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34646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5AE03-8786-47DD-A6B7-34D4A44724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4340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794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F2EE17-634D-4579-86EF-D4470673D0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92682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A5AEC-38FE-4C5B-87F0-EA8EA7EA11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45466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E30DA-7CD3-4023-8036-89ED8E29BF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6121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4144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97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880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5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5671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9089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60883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FB1B610-0B25-4D61-BD5C-DD0F7F7D68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Jesus has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Attributes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Deity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Colossians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2:9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Eternal - John 1:1-2; 17:5, 24; Heb. 13:8; Rev. 1:8; 22:13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Omnipresent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Matthew 18:20;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28:20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Omniscient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Luke 6:8; 11:17; John 4; 12:33; 13:1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Omnipotent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John 2:3-11; Matt. 8:23-26; Luke 4:38-41; Mark 5:11-15; John 11:38-44; Matthew 28:18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7104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Jesus has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Offices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Deity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Creator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- John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1:3; Colossians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1:16;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Hebrews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1:2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Preserver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Colossians 1:17 Hebrews 1:3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7104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Jesus has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Prerogatives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Deity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Forgives sin -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Matthew 9:2-7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Raises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dead -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Luke 7:11-16 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Judges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John 5:22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Receives honor &amp; worship reserved for God: </a:t>
            </a:r>
            <a:r>
              <a:rPr lang="nl-NL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Exod. 34:14 - Matt 14:33; 28:9; Heb. 1:6; Phil. 2:10-11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6" presetClass="entr" presetSubtype="37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6" presetClass="entr" presetSubtype="37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7104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Jesus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Made Divine Claims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Authority -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Matthew 12:6 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Object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faith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John 17:3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Equal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with God - John 8:24, 58; 10:30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7104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Immanuel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wonder of the incarnation - The Creator of everything became a creature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kenosis - Philippians 2:5-11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Equality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with God was nothing that Jesus needed to grasp at because it already belonged to Him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Christmas is about a miracle that is beyond our comprehension - the incarnation of Immanuel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’ incarnation, His death &amp; resurrection are the proof of God’s love and means of our salvation -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	Romans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5:8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705600"/>
          </a:xfrm>
          <a:noFill/>
        </p:spPr>
        <p:txBody>
          <a:bodyPr/>
          <a:lstStyle/>
          <a:p>
            <a:pPr marL="0" indent="0" defTabSz="625475" eaLnBrk="1" hangingPunct="1">
              <a:spcBef>
                <a:spcPts val="600"/>
              </a:spcBef>
              <a:buNone/>
            </a:pPr>
            <a:r>
              <a:rPr lang="en-US" altLang="en-US" sz="4400" b="1" dirty="0">
                <a:solidFill>
                  <a:srgbClr val="FFFF00"/>
                </a:solidFill>
                <a:latin typeface="Arial Narrow" panose="020B0606020202030204" pitchFamily="34" charset="0"/>
              </a:rPr>
              <a:t>C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	Christ Child - Matthew 1:23 </a:t>
            </a:r>
          </a:p>
          <a:p>
            <a:pPr marL="0" indent="0" defTabSz="625475" eaLnBrk="1" hangingPunct="1">
              <a:spcBef>
                <a:spcPts val="600"/>
              </a:spcBef>
              <a:buNone/>
            </a:pPr>
            <a:r>
              <a:rPr lang="en-US" altLang="en-US" sz="44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H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	Herald Angels - Luke 2:9-14 </a:t>
            </a:r>
          </a:p>
          <a:p>
            <a:pPr marL="0" indent="0" defTabSz="625475" eaLnBrk="1" hangingPunct="1">
              <a:spcBef>
                <a:spcPts val="600"/>
              </a:spcBef>
              <a:buNone/>
            </a:pPr>
            <a:r>
              <a:rPr lang="en-US" altLang="en-US" sz="44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R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	Redeemer - 1 Peter 1:18-19</a:t>
            </a:r>
          </a:p>
          <a:p>
            <a:pPr marL="0" indent="0" defTabSz="625475" eaLnBrk="1" hangingPunct="1">
              <a:spcBef>
                <a:spcPts val="600"/>
              </a:spcBef>
              <a:buNone/>
            </a:pPr>
            <a:r>
              <a:rPr lang="en-US" altLang="en-US" sz="44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 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	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Israel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Matthew 2:20-21 </a:t>
            </a:r>
          </a:p>
          <a:p>
            <a:pPr marL="0" indent="0" defTabSz="625475" eaLnBrk="1" hangingPunct="1">
              <a:spcBef>
                <a:spcPts val="600"/>
              </a:spcBef>
              <a:buNone/>
            </a:pPr>
            <a:r>
              <a:rPr lang="en-US" altLang="en-US" sz="44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	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Special Star -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Matthew 2:9-10</a:t>
            </a:r>
          </a:p>
          <a:p>
            <a:pPr marL="0" indent="0" defTabSz="625475" eaLnBrk="1" hangingPunct="1">
              <a:spcBef>
                <a:spcPts val="600"/>
              </a:spcBef>
              <a:buNone/>
            </a:pPr>
            <a:r>
              <a:rPr lang="en-US" altLang="en-US" sz="44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T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	Tell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World about Him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Mark 16:15 </a:t>
            </a:r>
          </a:p>
          <a:p>
            <a:pPr marL="0" indent="0" defTabSz="625475" eaLnBrk="1" hangingPunct="1">
              <a:spcBef>
                <a:spcPts val="600"/>
              </a:spcBef>
              <a:buNone/>
            </a:pPr>
            <a:r>
              <a:rPr lang="en-US" altLang="en-US" sz="44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M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	Manger - Luke 2:12 </a:t>
            </a:r>
          </a:p>
          <a:p>
            <a:pPr marL="0" indent="0" defTabSz="625475" eaLnBrk="1" hangingPunct="1">
              <a:spcBef>
                <a:spcPts val="600"/>
              </a:spcBef>
              <a:buNone/>
            </a:pPr>
            <a:r>
              <a:rPr lang="en-US" altLang="en-US" sz="44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	All 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Is -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Creator - John 1:1,3 </a:t>
            </a:r>
          </a:p>
          <a:p>
            <a:pPr marL="0" indent="0" defTabSz="625475" eaLnBrk="1" hangingPunct="1">
              <a:spcBef>
                <a:spcPts val="600"/>
              </a:spcBef>
              <a:buNone/>
            </a:pPr>
            <a:r>
              <a:rPr lang="en-US" altLang="en-US" sz="44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	Shepherd’s cane - Psalm 23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5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250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1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4500"/>
                            </p:stCondLst>
                            <p:childTnLst>
                              <p:par>
                                <p:cTn id="45" presetID="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1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1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26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Introduction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9371"/>
            <a:ext cx="9144000" cy="617862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Holiday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= Holy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+ Day	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Romans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14:5-6	individuals have freedom to observe or not observe any particular day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Churches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that cancel their normal worship service because it is Christmas demonstrate utter hypocrisy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Incarnation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Become Flesh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John 1:14; Galatians 4:4; Luke 1:31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humanity of Jesus as a baby is a romanticized story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that 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easily accepted even by most non-Christians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People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like Jesus as a human a great teacher of ethics - though most reject His miracles &amp; claims as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Messiah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Incarnation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Become Flesh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’ humanity enables Him to relate to our human frailties and be our High Priest - Hebrews 2:17-18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became a man to make propitiation for the sins of man giving His own life to atone for them (1 Jn. 2:2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48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Incarnation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Become Flesh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Without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Jesus’ death as a human, and then His bodily resurrection, there could be no hope for forgiveness of sin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incarnation is vital to our salvation because we could not be redeemed from sin if Jesus was not human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087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Immanuel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God with us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prophecy of Isaiah 7:14 is fulfilled in Matthew 1:20-23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the Son of God, is born of the virgin Mary by the power of the Holy Spirit becoming descendant of David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= “Yahweh is salvation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”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Immanuel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God with us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Immanuel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= “God with us” - Jesus’ deity is what non-believers reject and resent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called God - Isaiah 7:14; Matthew 1:22; John 1:1, 14; 20:28; Titus 2:13; Hebrews 1:3,8; 2 Peter 1:1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540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818</TotalTime>
  <Words>539</Words>
  <Application>Microsoft Office PowerPoint</Application>
  <PresentationFormat>On-screen Show (4:3)</PresentationFormat>
  <Paragraphs>78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Arial Narrow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PowerPoint Presentation</vt:lpstr>
      <vt:lpstr>Introduction</vt:lpstr>
      <vt:lpstr>Incarnation Become Flesh</vt:lpstr>
      <vt:lpstr>Incarnation Become Flesh</vt:lpstr>
      <vt:lpstr>Incarnation Become Flesh</vt:lpstr>
      <vt:lpstr>Immanuel God with us</vt:lpstr>
      <vt:lpstr>Immanuel God with us</vt:lpstr>
      <vt:lpstr>Jesus has the Attributes of Deity  Colossians 2:9</vt:lpstr>
      <vt:lpstr>Jesus has the Offices of Deity </vt:lpstr>
      <vt:lpstr>Jesus has the Prerogatives of Deity</vt:lpstr>
      <vt:lpstr>Jesus Made Divine Claims</vt:lpstr>
      <vt:lpstr>Immanuel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53</cp:revision>
  <dcterms:modified xsi:type="dcterms:W3CDTF">2022-12-25T13:44:10Z</dcterms:modified>
</cp:coreProperties>
</file>