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2"/>
  </p:notesMasterIdLst>
  <p:sldIdLst>
    <p:sldId id="296" r:id="rId3"/>
    <p:sldId id="299" r:id="rId4"/>
    <p:sldId id="260" r:id="rId5"/>
    <p:sldId id="278" r:id="rId6"/>
    <p:sldId id="301" r:id="rId7"/>
    <p:sldId id="302" r:id="rId8"/>
    <p:sldId id="304" r:id="rId9"/>
    <p:sldId id="303" r:id="rId10"/>
    <p:sldId id="279" r:id="rId11"/>
    <p:sldId id="280" r:id="rId12"/>
    <p:sldId id="281" r:id="rId13"/>
    <p:sldId id="305" r:id="rId14"/>
    <p:sldId id="282" r:id="rId15"/>
    <p:sldId id="283" r:id="rId16"/>
    <p:sldId id="284" r:id="rId17"/>
    <p:sldId id="300" r:id="rId18"/>
    <p:sldId id="286" r:id="rId19"/>
    <p:sldId id="287" r:id="rId20"/>
    <p:sldId id="297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089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648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A5AEB6EA-B86C-4C43-B268-F244B32E5F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15256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8228B95-21EB-4025-906B-C1585341E57F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261561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93723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92A2DB-1E2F-4659-B070-F9692E198C35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038344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92A2DB-1E2F-4659-B070-F9692E198C35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624012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7DF3EB-E362-4217-8B86-BF2257AD4632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478198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5F50FB-1FB7-4234-8B6C-6418639507CE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06076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457A68-1D1D-4E1C-8CBC-5AC8B61F8A9F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644486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457A68-1D1D-4E1C-8CBC-5AC8B61F8A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61015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B2C528F-F21E-4101-AE81-5F4E767A82E1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546006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9DFDC9C-CB00-4020-9086-26D71BB02989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16101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28E302-05BA-4652-94D5-572052F7AC82}" type="slidenum">
              <a:rPr lang="en-US" altLang="en-US" smtClean="0"/>
              <a:pPr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83450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7B096E2-046B-4A25-9C43-4D1996FC9342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8236C660-832D-4EFC-8C8B-6D1275D7246F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32946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02AF8D-28A8-4714-A753-EA04B8851F6A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08126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B0E649-40E0-487D-9D44-ECF86A3A3813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11930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B0E649-40E0-487D-9D44-ECF86A3A3813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634692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B0E649-40E0-487D-9D44-ECF86A3A3813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57774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B0E649-40E0-487D-9D44-ECF86A3A3813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773101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B0E649-40E0-487D-9D44-ECF86A3A3813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514764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9F6CF0-4FE1-4992-AAD8-98288FA939CF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81167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546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404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A08B1-3AD8-49BB-B985-C7A452A922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25294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709B4-BDAE-459F-95A2-5B36DB53A5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6897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3091A-F5CA-4804-B02B-CF0687C0A7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3349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E3E15-3C13-411F-85F2-9E9EE8534F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73724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4063C-4811-4D4B-A3FF-2B8C967C0D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58735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85C2E-2EC8-414B-BDD6-35F3F483CF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14227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0B6CE-71F5-46BB-99D5-76D19BD505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34646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5AE03-8786-47DD-A6B7-34D4A44724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4340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794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F2EE17-634D-4579-86EF-D4470673D0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92682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A5AEC-38FE-4C5B-87F0-EA8EA7EA11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45466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E30DA-7CD3-4023-8036-89ED8E29BF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6121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4144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97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880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5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5671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9089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60883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FB1B610-0B25-4D61-BD5C-DD0F7F7D68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Endurance for Favor with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2:20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Credit,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klevoV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kleos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gain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good reputation or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honor – no credit for suffering justly for sin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Honor &amp; reward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for suffering for righteousness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Peter 1:6-7; 3:17-18; 4:19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Matthew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5:10-12; John 15:18-21; 3:17-21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Example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Jesus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2:21-23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Purpose of our calling - Romans 8:28-29; Phil. 1:6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example,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uJpogrammovV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hupogrammos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“to write under” - to imitate Jesus’ manner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life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Example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Jesus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2:21-23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response due to trusting God who judges righteously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will bring sinners to justice  - 2 Peter 2:9; Psalm 73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satisfied God’s justice so that sinners can be forgiven and made righteous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553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Practical Responses in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Workplace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You are not a slave so you can: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Take advantage of employment laws to seek redress for grievances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Quitting a job is always an option even if unpleasant and disruptive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Work to Adorn the Doctrine of God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Titus 2:9–10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Your attitude and behavior at work will be a reflection of your understanding of and submission to the teachings of God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Work as a Slave of Christ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Ephesians 6:5–9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simple truth that applies to Christian employees and employers alike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Work Heartily for the Lord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Colossians 3:22–25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encompasses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strong inner drive to work in this manner as compared to just going through the motions and putting in your time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200830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338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Be Respectful &amp; Work Harder for a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Christian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- 1 Timothy 6:1–3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7604"/>
            <a:ext cx="9144000" cy="5480395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Do not treat a boss with less respect because he is also a Christian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Work with even greater diligence for a Christian boss because it benefits a beloved fellow believer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whatever position you have in life or in the work place, live according to your identity in Jesus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people you interact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with should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recognize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living in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you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Submission in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Workplace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2:18-23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Parental Identity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Personal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Identity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who you are and where you fit into God’s world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Christian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Identity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Submission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for the Lord’s </a:t>
            </a:r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Sake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primary allegiance is to God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Peter 2:18–23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Slaves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Masters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2:18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Servant =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oijkevthV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oiketās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“inmate of a house,” “house slave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Master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=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despovthV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despotās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the “owner,” “possessor,” “the lord of the house,” “despot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”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Slaves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Masters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2:18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Roman Slavery ~ 60 million – from heaven labor to skilled services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Slaves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property – they were “things” without any rights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Slaves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who were treated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well – care for an investment, endeared to the family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143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Slaves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Masters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2:18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Modern slavery – not legal, but still exists even in U.S. A. 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good &amp; gentle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master – easy to serve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crooked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master – difficult to serve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Non-Christian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value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systems – rebellion, revenge, minimal work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8920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Slaves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Masters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2:18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Christian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values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motivations – the glory of God – active compliance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Biblical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teaching about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slavery –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Mosaic law allowed but restricted it.</a:t>
            </a:r>
          </a:p>
          <a:p>
            <a:pPr marL="687388" lvl="1" indent="-396875" eaLnBrk="1" hangingPunct="1"/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Unimportant compared to identity in Christ (1 Cor. 7:21-22)</a:t>
            </a:r>
            <a:endParaRPr lang="en-US" altLang="en-US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574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Slaves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Masters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2:18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Philemon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Onesiumus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– brothers in Christ, but still master &amp; slave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Boundaries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human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authority – you must respectfully refuse to participate in any sin regardless of any threat or enticement by your employer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897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Endurance for Conscience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Sake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2:19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 act of grace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Bearing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up,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uJpofervw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hupopherō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continue to put up with, endure despite suffering (mental pain)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conscience mindful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– brings righteousness &amp; peace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791</TotalTime>
  <Words>664</Words>
  <Application>Microsoft Office PowerPoint</Application>
  <PresentationFormat>On-screen Show (4:3)</PresentationFormat>
  <Paragraphs>85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Submission in the Workplace 1 Peter 2:18-23</vt:lpstr>
      <vt:lpstr>Slaves &amp; Masters 1 Peter 2:18 </vt:lpstr>
      <vt:lpstr>Slaves &amp; Masters 1 Peter 2:18 </vt:lpstr>
      <vt:lpstr>Slaves &amp; Masters 1 Peter 2:18 </vt:lpstr>
      <vt:lpstr>Slaves &amp; Masters 1 Peter 2:18 </vt:lpstr>
      <vt:lpstr>Slaves &amp; Masters 1 Peter 2:18 </vt:lpstr>
      <vt:lpstr>Endurance for Conscience Sake 1 Peter 2:19</vt:lpstr>
      <vt:lpstr>Endurance for Favor with God 1 Peter 2:20</vt:lpstr>
      <vt:lpstr>The Example of Jesus 1 Peter 2:21-23</vt:lpstr>
      <vt:lpstr>The Example of Jesus 1 Peter 2:21-23</vt:lpstr>
      <vt:lpstr>Practical Responses in the Workplace</vt:lpstr>
      <vt:lpstr>Work to Adorn the Doctrine of God Titus 2:9–10</vt:lpstr>
      <vt:lpstr>Work as a Slave of Christ Ephesians 6:5–9</vt:lpstr>
      <vt:lpstr>Work Heartily for the Lord Colossians 3:22–25</vt:lpstr>
      <vt:lpstr>Be Respectful &amp; Work Harder for a Christian - 1 Timothy 6:1–3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52</cp:revision>
  <dcterms:modified xsi:type="dcterms:W3CDTF">2022-12-18T02:31:47Z</dcterms:modified>
</cp:coreProperties>
</file>