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278" r:id="rId6"/>
    <p:sldId id="300" r:id="rId7"/>
    <p:sldId id="279" r:id="rId8"/>
    <p:sldId id="301" r:id="rId9"/>
    <p:sldId id="280" r:id="rId10"/>
    <p:sldId id="302" r:id="rId11"/>
    <p:sldId id="303" r:id="rId12"/>
    <p:sldId id="281" r:id="rId13"/>
    <p:sldId id="304" r:id="rId14"/>
    <p:sldId id="305" r:id="rId15"/>
    <p:sldId id="282" r:id="rId16"/>
    <p:sldId id="306" r:id="rId17"/>
    <p:sldId id="307" r:id="rId18"/>
    <p:sldId id="283" r:id="rId19"/>
    <p:sldId id="308" r:id="rId20"/>
    <p:sldId id="309" r:id="rId21"/>
    <p:sldId id="284" r:id="rId22"/>
    <p:sldId id="310" r:id="rId23"/>
    <p:sldId id="287" r:id="rId24"/>
    <p:sldId id="311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8399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179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3547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0261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4422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0567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664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20738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9932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6134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746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285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Reason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“for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Lord’s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sake”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Shadrach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Meshach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Abednego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Daniel are examples of godly disobedience to authority (Daniel 3, 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0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Purpose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Government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sv-SE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2:13-14, Romans 13:3-5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Government is to reward good and punish evil. No society can long exist that does the opposite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source of freedom regardless of the form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government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Purpose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Government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sv-SE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2:13-14, Romans 13:3-5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government that does not fulfill its God given purpose becomes illegitimate &amp; in danger of being replaced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there are competing lines of authority, you submit to the one that does what is right before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1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Purpose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Government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sv-SE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2:13-14, Romans 13:3-5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History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prophecy speak of God removing one government and setting up another - See Jeremiah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3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Will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will of God is for Christians to be doing good, engage in what is right before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is an indicator of being of God (3 John 11), and Christians even do good to our enemies (Luke 6:35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Will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can silence / muzzle / shut the mouths of foolish &amp; ignorant men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Foolishness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believing or acting as if there was no God. Ignorance is being without knowledge on the issue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Foolishness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ignorance enable “cancel culture”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6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Will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ability to do right depends on trusting God - Romans 8:28; the example of Joseph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attitude - bless when reviled, endure when persecuted, entreat when slandered (1 Cor. 4:12-13)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8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free and the use of freedom is related to liberty from Satan, sin and self and not civil responsibilities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17:25–27 - an example of avoiding a misuse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freedom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source of authority differs in various governments. In the U.S.A. it is the people through the Constitution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improper to submit to government directives that are contrary to the Constitution or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laws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4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maintain respectful decorum for the office even when the individual is despicable (Ps 15:4)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Remembering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simply the slave of God makes it easier to maintain a proper balance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8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Honor all 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all people are made in the image of God and therefore valuable and to be treated with respect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brotherhood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directly from Jesus’ command in John 13:34-35 to love one another as He loved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for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believers this is profound reverence, respect, awe of God. Unbelievers should have dread fear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Honor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 specific extension of honoring all men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4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identity in Jesus Christ should make all the difference in the manner in which you live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hope for individuals or the nation is revival - which must begin with Christians boldly living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a slave of God doing what is right before Him regardless personal emotions or the rest of society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1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Human Institutions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Senate voted 61-36 to redefine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Politics in interfering with being able to live by God’s word – 1 Timothy 2:2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failure to pass any freedom of conscience or religion protections prove the rhetoric has been lies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1:1-2:12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chosen, sanctified, cleansed,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Jesus, born again by God’s mercy,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redeemed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the blood of Christ. They are “living stones”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of a spiritual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house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chosen race, a royal priesthood, a holy nation and a people for God’s own possession &amp; therefore aliens and strangers in this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world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1:1-2:12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manner in which the Christian lives is to simply be an expression of who he is in Christ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response to government is simply a direct application of the instructions in verses 11-12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9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Submission,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uJpotavssw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hupotassō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- “to arrange in military fashion under a military leader”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any social group to function, there has to be order, and submission enables there to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order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human institution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ktivsiV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ktisis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creation. Any human creation of an organizational structure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king and governors are examples of what would have been known to Peter’s readers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Reason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“for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Lord’s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sake”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submit themselves to human institutions because of our submission to Jesus’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submit to authority because that authority extends from God and therefore is to be in submission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Reason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“for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Lord’s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sake”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always to lines of authority that will trace back to God so that ultimately our submission is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authority commands you to do something contrary to God’s commands, it would be rebellion to obey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10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897</TotalTime>
  <Words>884</Words>
  <Application>Microsoft Office PowerPoint</Application>
  <PresentationFormat>On-screen Show (4:3)</PresentationFormat>
  <Paragraphs>93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Submission to Human Institutions 1 Peter 2:13-17</vt:lpstr>
      <vt:lpstr>Context 1 Peter 1:1-2:12</vt:lpstr>
      <vt:lpstr>Context 1 Peter 1:1-2:12</vt:lpstr>
      <vt:lpstr>The Command 1 Peter 2:13</vt:lpstr>
      <vt:lpstr>The Command 1 Peter 2:13</vt:lpstr>
      <vt:lpstr>The Reason – “for the Lord’s sake” 1 Peter 2:13</vt:lpstr>
      <vt:lpstr>The Reason – “for the Lord’s sake” 1 Peter 2:13</vt:lpstr>
      <vt:lpstr>The Reason – “for the Lord’s sake” 1 Peter 2:13</vt:lpstr>
      <vt:lpstr>Purpose of Government 1 Peter 2:13-14, Romans 13:3-5</vt:lpstr>
      <vt:lpstr>Purpose of Government 1 Peter 2:13-14, Romans 13:3-5</vt:lpstr>
      <vt:lpstr>Purpose of Government 1 Peter 2:13-14, Romans 13:3-5</vt:lpstr>
      <vt:lpstr>The Will of God 1 Peter 2:15</vt:lpstr>
      <vt:lpstr>The Will of God 1 Peter 2:15</vt:lpstr>
      <vt:lpstr>The Will of God 1 Peter 2:15</vt:lpstr>
      <vt:lpstr>A Caution 1 Peter 2:16</vt:lpstr>
      <vt:lpstr>A Caution 1 Peter 2:16</vt:lpstr>
      <vt:lpstr>A Caution 1 Peter 2:16</vt:lpstr>
      <vt:lpstr>Four Commands 1 Peter 2:17</vt:lpstr>
      <vt:lpstr>Four Commands 1 Peter 2:17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49</cp:revision>
  <dcterms:modified xsi:type="dcterms:W3CDTF">2022-12-04T00:26:43Z</dcterms:modified>
</cp:coreProperties>
</file>