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8"/>
  </p:notesMasterIdLst>
  <p:sldIdLst>
    <p:sldId id="296" r:id="rId3"/>
    <p:sldId id="299" r:id="rId4"/>
    <p:sldId id="260" r:id="rId5"/>
    <p:sldId id="278" r:id="rId6"/>
    <p:sldId id="279" r:id="rId7"/>
    <p:sldId id="280" r:id="rId8"/>
    <p:sldId id="300" r:id="rId9"/>
    <p:sldId id="302" r:id="rId10"/>
    <p:sldId id="281" r:id="rId11"/>
    <p:sldId id="282" r:id="rId12"/>
    <p:sldId id="283" r:id="rId13"/>
    <p:sldId id="284" r:id="rId14"/>
    <p:sldId id="301" r:id="rId15"/>
    <p:sldId id="287" r:id="rId16"/>
    <p:sldId id="29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0798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3174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8409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Excellent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Behavior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“Gentiles”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ungodly pagan people of that society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Excellent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kalovV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kalos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good, fine, praiseworthy, of positive moral quality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Slandered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Slander of Christians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U.S.A.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excellent behavior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5:10-12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Slander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katalalevw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katalaleō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speak against, usually with hostility and malice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Changing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Hearts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2:12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Titus 2:6-8 &amp; Matthew 5:16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godly (good) deeds bring glory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Defense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against slander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a godly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Visitation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ejpiskophv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episkopā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– examination resulting in either blessing or judgment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Christian’s identity in Christ will result in living a life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different  from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non-Christians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legitimate to question a profession of faith that does not result in some reflection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2400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Direction, 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perfection is the indicator, for true Christians can be immature and carnal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slandered, but that is an additional opportunity to be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witness for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Our Conduct as Aliens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Strangers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Intellectual Assent / Easy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believism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Matt. 10:33; 1 John 2:19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Legalism – substitutes man’s standards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balance - 1 Peter 2:11-12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definite change, but not perfection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transitional passage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your identity will determine your behavior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Peter’s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Urging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Beloved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ajgaphtovV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agapātos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beloved by God &amp; so also Peter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Urging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parakalevw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parakaleō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encourage, exhort, appeal, plead, beseech.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Christian Identity - Aliens &amp; Strangers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Alien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pavroikoV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paroikos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citizen living in a foreign land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Strangers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parepivdhmoV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paraepidāmos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living temporarily among foreigners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identity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a citizen of heaven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Abstinence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Abstain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ajpevcw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apechō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stay at a distance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ejpiqumiva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epithumia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strong desire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Sinful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lusts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desires contrary to godliness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Abstinence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Fleshy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sarkikoV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sarkikos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pertaining to behavior which is typical of human nature</a:t>
            </a:r>
            <a:endParaRPr lang="en-US" altLang="en-US" sz="44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deeds of the flesh - Gal. 5:19-20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includes non-physical sins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Lusts of the flesh, eyes &amp; boastful pride - 1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2:15-17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49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Abstinence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danger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deception of Eve - Genesis 3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victory over temptation - Matthew 4:1-12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2:17 &amp; 2 Peter 3:14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this world and its lusts will be destroyed, only what is done for God will last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418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War against the Soul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James 1:2-4 &amp; 2 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1:2-10 – passing tests of faith increases your endurance and spiritual maturity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6:10-18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The armor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7:14-25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internal civil war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Citizen of Heaven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1:13-15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tempted by lust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788</TotalTime>
  <Words>517</Words>
  <Application>Microsoft Office PowerPoint</Application>
  <PresentationFormat>On-screen Show (4:3)</PresentationFormat>
  <Paragraphs>73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Our Conduct as Aliens &amp; Strangers 1 Peter 2:11-12</vt:lpstr>
      <vt:lpstr>Peter’s Urging 1 Peter 2:11</vt:lpstr>
      <vt:lpstr>Christian Identity - Aliens &amp; Strangers  1 Peter 2:11</vt:lpstr>
      <vt:lpstr>Christian Abstinence 1 Peter 2:11</vt:lpstr>
      <vt:lpstr>Christian Abstinence 1 Peter 2:11</vt:lpstr>
      <vt:lpstr>Christian Abstinence 1 Peter 2:11</vt:lpstr>
      <vt:lpstr>War against the Soul 1 Peter 2:11</vt:lpstr>
      <vt:lpstr>Excellent Behavior 1 Peter 2:12</vt:lpstr>
      <vt:lpstr>Being Slandered 1 Peter 2:12</vt:lpstr>
      <vt:lpstr>Changing Hearts  1 Peter 2:12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2022-11-27T01:38:51Z</dcterms:modified>
</cp:coreProperties>
</file>