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301" r:id="rId7"/>
    <p:sldId id="302" r:id="rId8"/>
    <p:sldId id="278" r:id="rId9"/>
    <p:sldId id="303" r:id="rId10"/>
    <p:sldId id="279" r:id="rId11"/>
    <p:sldId id="280" r:id="rId12"/>
    <p:sldId id="304" r:id="rId13"/>
    <p:sldId id="281" r:id="rId14"/>
    <p:sldId id="305" r:id="rId15"/>
    <p:sldId id="282" r:id="rId16"/>
    <p:sldId id="306" r:id="rId17"/>
    <p:sldId id="283" r:id="rId18"/>
    <p:sldId id="307" r:id="rId19"/>
    <p:sldId id="308" r:id="rId20"/>
    <p:sldId id="284" r:id="rId21"/>
    <p:sldId id="309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835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2815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9411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360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8603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730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00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379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722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1544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Royal Priesthood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Levitical priests led in worship, mediated between God &amp; man, and fulfilled civil tasks of the 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Royal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refers to what pertains to the king, and our king is Jesus who is also the perfect High Priest (Heb. 7 &amp; 10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Royal Priesthood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“royal priests” because we have been chosen by the king and given access to the Father through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a priest responsible for worship, leading in worship, declaring God’s word, and intercession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95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Holy Nation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Nation,  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qnoV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ethnos, “a multitude associated or living together.”  Peter uses it to describe the universal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holy is to be set apart to God and therefore reflect His moral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characteristics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Holy Nation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may feel isolated, but he is part of something much larger than himself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9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People for God’s Own Possession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laovV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laos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 poetic word for “population,” “a group of inhabitants.” Used extensively in LXX for Israel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Possession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peripoivhsiV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pteripoiāsis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“to obtain, acquire” - Christians are a people acquired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People for God’s Own Possession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belong to Christ - purchased with His own blood - 1 Cor. 6:19-20; 1 Peter 1:18-19, Titus 2:14, etc.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possession - a slave - is humbling, for your life belongs to your master, not yourself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Proclaim God’s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Excellencies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Declaring praise to God was a purpose given to Israel - Isaiah 43:21; Psalm 73, etc. - and to Christians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Excellencies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ajrethv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aretā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manifestations of power characterized by excellence - wonderful act, powerful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Proclaim God’s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Excellencies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Excellencies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includes all that God has done; this passage points out His calling them out of darkness to light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here is to Isaiah 9:1-2 fulfilled in Matthew 4:14-16 in coming out of ignorance &amp; unbelief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9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Proclaim God’s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Excellencies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given in verse 9 matches well the spiritual sacrifices mentioned in verse 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6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People that Receive God’s Mercy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quotes are from the book of Hosea with people,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laovV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laos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referring to those who are the people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special position of Christians as the people of God is due to God’s mercy extended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People that Receive God’s Mercy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passage does not support replacement of Israel by the church. The church is grafted in but distinct from Israel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partial hardening of Israel at the present time is temporary,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fulfill all of His promises to Israel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Knowing your identity, purpose and hope in Christ will enable you to withstand worldly pressures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persecution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you are not yet a Christian, then consider Jesus’ invitation in       Matthew 11:28-30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People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Purpose of Peter’s Letter:  Preparing &amp; strengthening Christians for rising persecution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position &amp; identity in Christ is crucial to withstanding societal pressures (Rom. 12:1-2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People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Barna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survey: Only ~2% of all preteen parents actually possess a Biblical worldview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Dis)Respect for Marriage Act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Redefining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legalizing something does not change what it is - Abominations before God remain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abominations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3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People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ready to be persecuted for simply declaring what God has declared?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1:1-2 - Christians are chosen by the Father, sanctified by the Spirit, and cleansed by the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Sond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7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People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1:3 - Christians are “born again” according to the Father’s great mercy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1:18-19 - Christians are those redeemed from their former futile way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2:5 - Christians are “living stones” being built up as a spiritual house for a holy priesthood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2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Christian Identity, Purpose &amp; 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Identity / Character: *Obedience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Christ &amp; truth,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*Tested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*Rejoicing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Jesus,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*Minds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girded for action,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fixed on God’s grace,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*Pursuit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holiness,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*Purification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soul,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*Sincere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fervent love,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*Longing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God’s word,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*Spiritual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growth,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holy priesthood offering up spiritual sacrifices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Christian Identity, Purpose &amp; 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given salvation and a living hope &amp; incredible inheritance in heaven guaranteed by God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better the Christian understands His identity, purpose &amp; hope in Christ, the better he can withstand the world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1477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Chosen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2:9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“But you,” a emphatic adversative contrasting Christians with those in v. 8 that disobey &amp; are judged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Race,”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gevnoV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genos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- “family,” “nation,” “descendent” - also “kind.”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 “chosen race,” whose relationship to one another is due to being born again into God’s family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781</TotalTime>
  <Words>933</Words>
  <Application>Microsoft Office PowerPoint</Application>
  <PresentationFormat>On-screen Show (4:3)</PresentationFormat>
  <Paragraphs>87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People of God  1 Peter 2:9-10</vt:lpstr>
      <vt:lpstr>The People of God  1 Peter 2:9-10</vt:lpstr>
      <vt:lpstr>The People of God  1 Peter 2:9-10</vt:lpstr>
      <vt:lpstr>The People of God  1 Peter 2:9-10</vt:lpstr>
      <vt:lpstr>Christian Identity, Purpose &amp; Hope</vt:lpstr>
      <vt:lpstr>Christian Identity, Purpose &amp; Hope</vt:lpstr>
      <vt:lpstr>A Chosen Race  1 Peter 2:9</vt:lpstr>
      <vt:lpstr>A Royal Priesthood  1 Peter 2:9</vt:lpstr>
      <vt:lpstr>A Royal Priesthood  1 Peter 2:9</vt:lpstr>
      <vt:lpstr>A Holy Nation  1 Peter 2:9</vt:lpstr>
      <vt:lpstr>A Holy Nation  1 Peter 2:9</vt:lpstr>
      <vt:lpstr>A People for God’s Own Possession  1 Peter 2:9-10</vt:lpstr>
      <vt:lpstr>A People for God’s Own Possession  1 Peter 2:9-10</vt:lpstr>
      <vt:lpstr>Proclaim God’s Excellencies  1 Peter 2:9</vt:lpstr>
      <vt:lpstr>Proclaim God’s Excellencies  1 Peter 2:9</vt:lpstr>
      <vt:lpstr>Proclaim God’s Excellencies  1 Peter 2:9</vt:lpstr>
      <vt:lpstr>A People that Receive God’s Mercy  1 Peter 2:10</vt:lpstr>
      <vt:lpstr>A People that Receive God’s Mercy  1 Peter 2:10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2022-11-19T15:03:58Z</dcterms:modified>
</cp:coreProperties>
</file>