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5"/>
  </p:notesMasterIdLst>
  <p:sldIdLst>
    <p:sldId id="296" r:id="rId3"/>
    <p:sldId id="299" r:id="rId4"/>
    <p:sldId id="260" r:id="rId5"/>
    <p:sldId id="300" r:id="rId6"/>
    <p:sldId id="301" r:id="rId7"/>
    <p:sldId id="278" r:id="rId8"/>
    <p:sldId id="302" r:id="rId9"/>
    <p:sldId id="279" r:id="rId10"/>
    <p:sldId id="303" r:id="rId11"/>
    <p:sldId id="304" r:id="rId12"/>
    <p:sldId id="280" r:id="rId13"/>
    <p:sldId id="305" r:id="rId14"/>
    <p:sldId id="307" r:id="rId15"/>
    <p:sldId id="306" r:id="rId16"/>
    <p:sldId id="281" r:id="rId17"/>
    <p:sldId id="308" r:id="rId18"/>
    <p:sldId id="282" r:id="rId19"/>
    <p:sldId id="309" r:id="rId20"/>
    <p:sldId id="283" r:id="rId21"/>
    <p:sldId id="310" r:id="rId22"/>
    <p:sldId id="287" r:id="rId23"/>
    <p:sldId id="29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68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2388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8779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7756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1903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23507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73951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34852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0064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86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4763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612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Obedience to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Truth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tied obedience to love for God - John 15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Obedience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truth is a necessary characteristic that demonstrates a professing Christian’s faith is genuine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82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Sincere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&amp; Fervent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Love of the Brethren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Sincere,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ajnupovkritoV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anupokritos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is to be without pretense, show, deceit &amp; hence genuine, sincere, authentic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Brotherly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filadelfiva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philadelphia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describes the loving friendship of siblings that deeply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care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Sincere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&amp; Fervent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Love of the Brethren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love applies to Christians because we are all adopted in to God’s family &amp; therefore siblings of each other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Feigned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friendship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ends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when its usefulness wains.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Selfishness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pride can destroy any kind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friendship</a:t>
            </a:r>
          </a:p>
        </p:txBody>
      </p:sp>
    </p:spTree>
    <p:extLst>
      <p:ext uri="{BB962C8B-B14F-4D97-AF65-F5344CB8AC3E}">
        <p14:creationId xmlns:p14="http://schemas.microsoft.com/office/powerpoint/2010/main" val="366056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Sincere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&amp; Fervent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Love of the Brethren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relationships are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based on our common bond in Christ &amp; the pursuit of holiness in obedience to the truth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ajgapavw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agapaō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pursues the best interest of the other person even at its own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sacrifice</a:t>
            </a:r>
          </a:p>
        </p:txBody>
      </p:sp>
    </p:spTree>
    <p:extLst>
      <p:ext uri="{BB962C8B-B14F-4D97-AF65-F5344CB8AC3E}">
        <p14:creationId xmlns:p14="http://schemas.microsoft.com/office/powerpoint/2010/main" val="124611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Sincere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&amp; Fervent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Love of the Brethren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love of God for us (John 3:16; Rom. 5:8) &amp; the love we are to have for one another (John 13:34-35)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love that extends to the unlovely, the irritating and even enemies (Matthew 5:43-45)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8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Born Again Through Imperishable Seed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perfect passive participle describes being born again by God in the past &amp; its continued effect in the present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contrast between perishable &amp; imperishable matches vs. 18-19, but this uses an agricultural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analogy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Born Again Through Imperishable Seed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concept of being born again is radical - Nicodemus did not understand it - John 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born physically alive but spiritually dead (Eph. 2:1), so you must be born again to have spiritual life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6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Living &amp; Enduring Word of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Living and enduring is a contrast to perishable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5:39-40 - we worship God Himself, not the medium by which He has revealed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Himself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Living &amp; Enduring Word of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 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word of God because it records what Yahweh said, is inspired by God &amp; comes by the Holy Spirit &amp; the Son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1:1, 14  - Jesus is the Word who was with God, was God and became flesh to dwell among us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6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Perishable vs Imperishable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1:24-25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24-25 is a quote from Isaiah 40:6-8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 this earth is short because it is perishable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brevity of physical life is contrasted with the imperishable word of the Lord which endures forever (Mt.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24:35)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Perishable vs Imperishable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1:24-25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Because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eternal, immutable &amp; sovereign, His word is too and will be fulfilled. It can be trusted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word preached to them - and us - brings comfort &amp; assurance because it can be trusted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a diligent student of God’s word that you may know Him &amp; His promises - which gives peace in all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situations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(Isaiah 23:6)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Fervently Love One Another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1:22-25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purpose of 1 Peter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 to prepare the church for persecution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Only a sovereign God can bring both comfort and assurance in the midst of suffering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makes a strong emphasis on God’s sovereignty in salvation - verses 1-2, 3,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21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Fervently Love One Another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1:22-25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salvation arose from your own faith apart from God’s intervention, it would be subject to change &amp; loss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sovereignty assures you of your past, present and future according to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promises</a:t>
            </a:r>
          </a:p>
        </p:txBody>
      </p:sp>
    </p:spTree>
    <p:extLst>
      <p:ext uri="{BB962C8B-B14F-4D97-AF65-F5344CB8AC3E}">
        <p14:creationId xmlns:p14="http://schemas.microsoft.com/office/powerpoint/2010/main" val="28092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Fervently Love One Another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1:22-25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People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still responsible to respond to God’s call and commands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command is to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“fervently love one another from the heart”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the rest of the passage supports the command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43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Your Souls Having Been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Purified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Soul,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yuchv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psuxā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refers to your inner being that is truly you that is currently housed in your physical body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perfect active participle indicates they were purified in the past &amp; are continuing in that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condition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Your Souls Having Been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Purified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Purification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(holiness) begins at salvation, but the individual is also to be diligent to pursue it (2 Peter 1:3-8)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Purification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soul means this is an issue of the heart, mind and will and not ceremonial ritual (1 Sam. 16:7)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22869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Obedience to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Truth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“The truth” refers to the “living and abiding word of God” and not an esoteric philosophical idea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try to determine truth based on the reasoning of men will have a terrible time trying to find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Obedience to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Truth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exists in and proceeds from God the Father, Jesus the Son, the Holy Spirit and God’s word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Obedience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truth does not support by any means any form of works-based salvation or ceremonial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holiness</a:t>
            </a:r>
          </a:p>
        </p:txBody>
      </p:sp>
    </p:spTree>
    <p:extLst>
      <p:ext uri="{BB962C8B-B14F-4D97-AF65-F5344CB8AC3E}">
        <p14:creationId xmlns:p14="http://schemas.microsoft.com/office/powerpoint/2010/main" val="62094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789</TotalTime>
  <Words>903</Words>
  <Application>Microsoft Office PowerPoint</Application>
  <PresentationFormat>On-screen Show (4:3)</PresentationFormat>
  <Paragraphs>89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Fervently Love One Another 1 Peter 1:22-25</vt:lpstr>
      <vt:lpstr>Fervently Love One Another 1 Peter 1:22-25</vt:lpstr>
      <vt:lpstr>Fervently Love One Another 1 Peter 1:22-25</vt:lpstr>
      <vt:lpstr>Your Souls Having Been Purified 1 Peter 1:22</vt:lpstr>
      <vt:lpstr>Your Souls Having Been Purified 1 Peter 1:22</vt:lpstr>
      <vt:lpstr>Obedience to the Truth 1 Peter 1:22</vt:lpstr>
      <vt:lpstr>Obedience to the Truth 1 Peter 1:22</vt:lpstr>
      <vt:lpstr>Obedience to the Truth 1 Peter 1:22</vt:lpstr>
      <vt:lpstr>Sincere &amp; Fervent Love of the Brethren  1 Peter 1:22</vt:lpstr>
      <vt:lpstr>Sincere &amp; Fervent Love of the Brethren  1 Peter 1:22</vt:lpstr>
      <vt:lpstr>Sincere &amp; Fervent Love of the Brethren  1 Peter 1:22</vt:lpstr>
      <vt:lpstr>Sincere &amp; Fervent Love of the Brethren  1 Peter 1:22</vt:lpstr>
      <vt:lpstr>Born Again Through Imperishable Seed  1 Peter 1:23</vt:lpstr>
      <vt:lpstr>Born Again Through Imperishable Seed  1 Peter 1:23</vt:lpstr>
      <vt:lpstr>The Living &amp; Enduring Word of God 1 Peter 1:23</vt:lpstr>
      <vt:lpstr>The Living &amp; Enduring Word of God 1 Peter 1:23</vt:lpstr>
      <vt:lpstr>Perishable vs Imperishable   1 Peter 1:24-25</vt:lpstr>
      <vt:lpstr>Perishable vs Imperishable   1 Peter 1:24-25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53</cp:revision>
  <dcterms:modified xsi:type="dcterms:W3CDTF">2022-10-16T00:22:23Z</dcterms:modified>
</cp:coreProperties>
</file>