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5"/>
  </p:notesMasterIdLst>
  <p:sldIdLst>
    <p:sldId id="296" r:id="rId3"/>
    <p:sldId id="299" r:id="rId4"/>
    <p:sldId id="260" r:id="rId5"/>
    <p:sldId id="300" r:id="rId6"/>
    <p:sldId id="301" r:id="rId7"/>
    <p:sldId id="278" r:id="rId8"/>
    <p:sldId id="302" r:id="rId9"/>
    <p:sldId id="279" r:id="rId10"/>
    <p:sldId id="303" r:id="rId11"/>
    <p:sldId id="304" r:id="rId12"/>
    <p:sldId id="280" r:id="rId13"/>
    <p:sldId id="305" r:id="rId14"/>
    <p:sldId id="307" r:id="rId15"/>
    <p:sldId id="306" r:id="rId16"/>
    <p:sldId id="281" r:id="rId17"/>
    <p:sldId id="308" r:id="rId18"/>
    <p:sldId id="282" r:id="rId19"/>
    <p:sldId id="309" r:id="rId20"/>
    <p:sldId id="283" r:id="rId21"/>
    <p:sldId id="310" r:id="rId22"/>
    <p:sldId id="287" r:id="rId23"/>
    <p:sldId id="297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1686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-32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A5AEB6EA-B86C-4C43-B268-F244B32E5F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15256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8228B95-21EB-4025-906B-C1585341E57F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261561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9F6CF0-4FE1-4992-AAD8-98288FA939C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723882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2BF24C-4FCA-4AC5-8C0C-FDC2164E3CE1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93723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2BF24C-4FCA-4AC5-8C0C-FDC2164E3CE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587798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2BF24C-4FCA-4AC5-8C0C-FDC2164E3CE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577562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2BF24C-4FCA-4AC5-8C0C-FDC2164E3CE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51903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92A2DB-1E2F-4659-B070-F9692E198C35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038344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92A2DB-1E2F-4659-B070-F9692E198C35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423507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7DF3EB-E362-4217-8B86-BF2257AD4632}" type="slidenum">
              <a:rPr lang="en-US" altLang="en-US" smtClean="0"/>
              <a:pPr>
                <a:spcBef>
                  <a:spcPct val="0"/>
                </a:spcBef>
              </a:pPr>
              <a:t>17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478198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7DF3EB-E362-4217-8B86-BF2257AD4632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073951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5F50FB-1FB7-4234-8B6C-6418639507CE}" type="slidenum">
              <a:rPr lang="en-US" altLang="en-US" smtClean="0"/>
              <a:pPr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00607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7B096E2-046B-4A25-9C43-4D1996FC9342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8236C660-832D-4EFC-8C8B-6D1275D7246F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329468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5F50FB-1FB7-4234-8B6C-6418639507C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1348526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9DFDC9C-CB00-4020-9086-26D71BB02989}" type="slidenum">
              <a:rPr lang="en-US" altLang="en-US" smtClean="0"/>
              <a:pPr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161014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728E302-05BA-4652-94D5-572052F7AC82}" type="slidenum">
              <a:rPr lang="en-US" altLang="en-US" smtClean="0"/>
              <a:pPr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83450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02AF8D-28A8-4714-A753-EA04B8851F6A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08126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02AF8D-28A8-4714-A753-EA04B8851F6A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800646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02AF8D-28A8-4714-A753-EA04B8851F6A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83867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B0E649-40E0-487D-9D44-ECF86A3A3813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119308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B0E649-40E0-487D-9D44-ECF86A3A3813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747634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9F6CF0-4FE1-4992-AAD8-98288FA939CF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811677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9F6CF0-4FE1-4992-AAD8-98288FA939C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36122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72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546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404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2A08B1-3AD8-49BB-B985-C7A452A922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25294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709B4-BDAE-459F-95A2-5B36DB53A5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6897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3091A-F5CA-4804-B02B-CF0687C0A7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33497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E3E15-3C13-411F-85F2-9E9EE8534F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73724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C4063C-4811-4D4B-A3FF-2B8C967C0D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58735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485C2E-2EC8-414B-BDD6-35F3F483CF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14227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0B6CE-71F5-46BB-99D5-76D19BD505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34646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5AE03-8786-47DD-A6B7-34D4A44724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4340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794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F2EE17-634D-4579-86EF-D4470673D0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92682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A5AEC-38FE-4C5B-87F0-EA8EA7EA11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45466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E30DA-7CD3-4023-8036-89ED8E29BF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6121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4144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97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880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5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5671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9089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60883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FB1B610-0B25-4D61-BD5C-DD0F7F7D68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Obedience to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Truth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1:22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tied obedience to love for God - John 15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Obedience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truth is a necessary characteristic that demonstrates a professing Christian’s faith is genuine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4823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Sincere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&amp; Fervent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Love of the Brethren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1:22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Sincere,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ajnupovkritoV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anupokritos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is to be without pretense, show, deceit &amp; hence genuine, sincere, authentic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Brotherly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love,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filadelfiva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philadelphia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describes the loving friendship of siblings that deeply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care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Sincere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&amp; Fervent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Love of the Brethren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1:22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love applies to Christians because we are all adopted in to God’s family &amp; therefore siblings of each other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Feigned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friendship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ends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when its usefulness wains.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Selfishness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pride can destroy any kind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friendship</a:t>
            </a:r>
          </a:p>
        </p:txBody>
      </p:sp>
    </p:spTree>
    <p:extLst>
      <p:ext uri="{BB962C8B-B14F-4D97-AF65-F5344CB8AC3E}">
        <p14:creationId xmlns:p14="http://schemas.microsoft.com/office/powerpoint/2010/main" val="3660564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Sincere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&amp; Fervent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Love of the Brethren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1:22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Christian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relationships are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based on our common bond in Christ &amp; the pursuit of holiness in obedience to the truth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Love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ajgapavw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agapaō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pursues the best interest of the other person even at its own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sacrifice</a:t>
            </a:r>
          </a:p>
        </p:txBody>
      </p:sp>
    </p:spTree>
    <p:extLst>
      <p:ext uri="{BB962C8B-B14F-4D97-AF65-F5344CB8AC3E}">
        <p14:creationId xmlns:p14="http://schemas.microsoft.com/office/powerpoint/2010/main" val="1246118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Sincere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&amp; Fervent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Love of the Brethren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1:22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the love of God for us (John 3:16; Rom. 5:8) &amp; the love we are to have for one another (John 13:34-35)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 love that extends to the unlovely, the irritating and even enemies (Matthew 5:43-45)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880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Born Again Through Imperishable Seed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1:23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perfect passive participle describes being born again by God in the past &amp; its continued effect in the present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contrast between perishable &amp; imperishable matches vs. 18-19, but this uses an agricultural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analogy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Born Again Through Imperishable Seed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1:23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concept of being born again is radical - Nicodemus did not understand it - John 3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You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born physically alive but spiritually dead (Eph. 2:1), so you must be born again to have spiritual life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667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Living &amp; Enduring Word of God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1:23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Living and enduring is a contrast to perishable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John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5:39-40 - we worship God Himself, not the medium by which He has revealed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Himself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Living &amp; Enduring Word of God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1:23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is 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word of God because it records what Yahweh said, is inspired by God &amp; comes by the Holy Spirit &amp; the Son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John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1:1, 14  - Jesus is the Word who was with God, was God and became flesh to dwell among us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260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Perishable vs Imperishable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Peter 1:24-25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24-25 is a quote from Isaiah 40:6-8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Life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on this earth is short because it is perishable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brevity of physical life is contrasted with the imperishable word of the Lord which endures forever (Mt.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24:35)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Perishable vs Imperishable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Peter 1:24-25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Because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is eternal, immutable &amp; sovereign, His word is too and will be fulfilled. It can be trusted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word preached to them - and us - brings comfort &amp; assurance because it can be trusted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28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 a diligent student of God’s word that you may know Him &amp; His promises - which gives peace in all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situations </a:t>
            </a: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(Isaiah 23:6)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Fervently Love One Another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1:22-25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purpose of 1 Peter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is to prepare the church for persecution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Only a sovereign God can bring both comfort and assurance in the midst of suffering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Peter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makes a strong emphasis on God’s sovereignty in salvation - verses 1-2, 3,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21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Fervently Love One Another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1:22-25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If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salvation arose from your own faith apart from God’s intervention, it would be subject to change &amp; loss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sovereignty assures you of your past, present and future according to His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promises</a:t>
            </a:r>
          </a:p>
        </p:txBody>
      </p:sp>
    </p:spTree>
    <p:extLst>
      <p:ext uri="{BB962C8B-B14F-4D97-AF65-F5344CB8AC3E}">
        <p14:creationId xmlns:p14="http://schemas.microsoft.com/office/powerpoint/2010/main" val="280920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Fervently Love One Another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1:22-25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People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still responsible to respond to God’s call and commands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command is to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“fervently love one another from the heart”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the rest of the passage supports the command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435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Your Souls Having Been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Purified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1:22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Soul,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yuchv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psuxā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refers to your inner being that is truly you that is currently housed in your physical body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perfect active participle indicates they were purified in the past &amp; are continuing in that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condition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Your Souls Having Been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Purified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1:22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Purification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(holiness) begins at salvation, but the individual is also to be diligent to pursue it (2 Peter 1:3-8)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Purification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the soul means this is an issue of the heart, mind and will and not ceremonial ritual (1 Sam. 16:7)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228697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Obedience to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Truth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1:22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“The truth” refers to the “living and abiding word of God” and not an esoteric philosophical idea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Those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who try to determine truth based on the reasoning of men will have a terrible time trying to find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Obedience to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Truth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1:22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Truth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exists in and proceeds from God the Father, Jesus the Son, the Holy Spirit and God’s word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Obedience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truth does not support by any means any form of works-based salvation or ceremonial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holiness</a:t>
            </a:r>
          </a:p>
        </p:txBody>
      </p:sp>
    </p:spTree>
    <p:extLst>
      <p:ext uri="{BB962C8B-B14F-4D97-AF65-F5344CB8AC3E}">
        <p14:creationId xmlns:p14="http://schemas.microsoft.com/office/powerpoint/2010/main" val="620947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789</TotalTime>
  <Words>903</Words>
  <Application>Microsoft Office PowerPoint</Application>
  <PresentationFormat>On-screen Show (4:3)</PresentationFormat>
  <Paragraphs>89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Arial Narrow</vt:lpstr>
      <vt:lpstr>TekniaGreek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Fervently Love One Another 1 Peter 1:22-25</vt:lpstr>
      <vt:lpstr>Fervently Love One Another 1 Peter 1:22-25</vt:lpstr>
      <vt:lpstr>Fervently Love One Another 1 Peter 1:22-25</vt:lpstr>
      <vt:lpstr>Your Souls Having Been Purified 1 Peter 1:22</vt:lpstr>
      <vt:lpstr>Your Souls Having Been Purified 1 Peter 1:22</vt:lpstr>
      <vt:lpstr>Obedience to the Truth 1 Peter 1:22</vt:lpstr>
      <vt:lpstr>Obedience to the Truth 1 Peter 1:22</vt:lpstr>
      <vt:lpstr>Obedience to the Truth 1 Peter 1:22</vt:lpstr>
      <vt:lpstr>Sincere &amp; Fervent Love of the Brethren  1 Peter 1:22</vt:lpstr>
      <vt:lpstr>Sincere &amp; Fervent Love of the Brethren  1 Peter 1:22</vt:lpstr>
      <vt:lpstr>Sincere &amp; Fervent Love of the Brethren  1 Peter 1:22</vt:lpstr>
      <vt:lpstr>Sincere &amp; Fervent Love of the Brethren  1 Peter 1:22</vt:lpstr>
      <vt:lpstr>Born Again Through Imperishable Seed  1 Peter 1:23</vt:lpstr>
      <vt:lpstr>Born Again Through Imperishable Seed  1 Peter 1:23</vt:lpstr>
      <vt:lpstr>The Living &amp; Enduring Word of God 1 Peter 1:23</vt:lpstr>
      <vt:lpstr>The Living &amp; Enduring Word of God 1 Peter 1:23</vt:lpstr>
      <vt:lpstr>Perishable vs Imperishable   1 Peter 1:24-25</vt:lpstr>
      <vt:lpstr>Perishable vs Imperishable   1 Peter 1:24-25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53</cp:revision>
  <dcterms:modified xsi:type="dcterms:W3CDTF">2022-10-16T00:22:23Z</dcterms:modified>
</cp:coreProperties>
</file>