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315" r:id="rId5"/>
    <p:sldId id="314" r:id="rId6"/>
    <p:sldId id="278" r:id="rId7"/>
    <p:sldId id="301" r:id="rId8"/>
    <p:sldId id="302" r:id="rId9"/>
    <p:sldId id="279" r:id="rId10"/>
    <p:sldId id="303" r:id="rId11"/>
    <p:sldId id="280" r:id="rId12"/>
    <p:sldId id="304" r:id="rId13"/>
    <p:sldId id="305" r:id="rId14"/>
    <p:sldId id="281" r:id="rId15"/>
    <p:sldId id="306" r:id="rId16"/>
    <p:sldId id="282" r:id="rId17"/>
    <p:sldId id="307" r:id="rId18"/>
    <p:sldId id="308" r:id="rId19"/>
    <p:sldId id="283" r:id="rId20"/>
    <p:sldId id="309" r:id="rId21"/>
    <p:sldId id="310" r:id="rId22"/>
    <p:sldId id="284" r:id="rId23"/>
    <p:sldId id="311" r:id="rId24"/>
    <p:sldId id="287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0726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9955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4551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8298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0296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276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06907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4986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581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8234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8145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2275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968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Failure of Perishable Means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Redemption is the key concept of this passage - well understood then, but not so much in modern America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Redeemed,”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lutrovw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lutroō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related to the institution of slavery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Redemption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slavery came by working off the debt or having the debt paid off by you or someone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else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Failure of Perishable Means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Silver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gold coins were used to redeem a slave, but though precious metals, they are perishable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Redemption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from “your futile way of life inherited from your forefathers” which applied to Jew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Gentile</a:t>
            </a:r>
          </a:p>
        </p:txBody>
      </p:sp>
    </p:spTree>
    <p:extLst>
      <p:ext uri="{BB962C8B-B14F-4D97-AF65-F5344CB8AC3E}">
        <p14:creationId xmlns:p14="http://schemas.microsoft.com/office/powerpoint/2010/main" val="90925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Failure of Perishable Means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1:18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futility of Gentile paganism is easily seen in their worship of false gods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Judaism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that time was vain for it replaced the commandments of God with traditions &amp; the precepts of men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 points out man’s slavery to sin, and silver and gold cannot redeem anyone from such slavery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9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Perfect Redemption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Passover gave the Jews an additional understanding of redemption by a blood sacrifice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Mosaic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law proscribed animal sacrifices for sin, but animal sacrifices are insufficient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10:4, 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Perfect Redemption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1:19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sacrifices were reminders of the seriousness of sin, but faith in God was the means of righteousness (Ps 51)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1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Requirements for a Sufficient Redeemer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equivalent to man - Jesus is fully man (Matt. 1:18-25; Gal. 6:4; Phil. 2:7).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to be sinless - Jesus is sinless  (John 8:46; Heb. 4:15; 7:26; 1 Peter 2:22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had to volunteer to be sacrificed without coercion - Jesus laid down His life on His own initiative -Titus 2:13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Requirements for a Sufficient Redeemer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have to have the right over his life to avoid murder or suicide - Jesus had that authority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10:17-18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life would have to have infinite value to be sufficient - Jesus is God &amp; sufficient for all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1:1; Heb.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10:12</a:t>
            </a:r>
          </a:p>
        </p:txBody>
      </p:sp>
    </p:spTree>
    <p:extLst>
      <p:ext uri="{BB962C8B-B14F-4D97-AF65-F5344CB8AC3E}">
        <p14:creationId xmlns:p14="http://schemas.microsoft.com/office/powerpoint/2010/main" val="22750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Requirements for a Sufficient Redeemer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redeemed believers by His own blood - a reference to His sacrificial death, not just His physical blood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16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Eternal Plan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1:20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Foreknown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this context implies purpose in foreordaining as it does in vs. 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plan was made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“before the foundation of the world”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which is before Adam &amp; Eve were on earth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sinned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Eternal Plan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1:20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plan from eternity past became reality in time with the incarnation, death, burial &amp; resurrection of Jesus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Last times”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time period beginning with Jesus’ incarnation and continues until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</a:t>
            </a:r>
          </a:p>
        </p:txBody>
      </p:sp>
    </p:spTree>
    <p:extLst>
      <p:ext uri="{BB962C8B-B14F-4D97-AF65-F5344CB8AC3E}">
        <p14:creationId xmlns:p14="http://schemas.microsoft.com/office/powerpoint/2010/main" val="138573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Eternal Plan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1:20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redemption was for the benefit of the redeemed - an expression of God’s love (John 3:16)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3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Work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1:21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through Christ that you are a believer in God - you would not seek Him on your own -Rom. 3:11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through Christ that you believe in Him &amp; the gospel - it would be foolishness otherwise - 1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1:18-30;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2:14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Work of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1:21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response to God must be humility (Matt. 5:3) resulting in sorrow over sin &amp; repentance (2 Cor. 7:10)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truths are why believers have faith &amp; hope in God - there is no other means of salvation from sin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to be holy because: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holy.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impartially judge your works.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Redemption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from your former futile way of life - don’t go back to it.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price of redemption was the life of Jesus Christ - respect it.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Means of Redemption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1:17-21</a:t>
            </a:r>
          </a:p>
        </p:txBody>
      </p:sp>
    </p:spTree>
    <p:extLst>
      <p:ext uri="{BB962C8B-B14F-4D97-AF65-F5344CB8AC3E}">
        <p14:creationId xmlns:p14="http://schemas.microsoft.com/office/powerpoint/2010/main" val="308563051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Those Who Address God as Father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true, born again Christians can properly call God their Father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1:1-5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Creator &amp; judge of everyone, but He is only Father to those chosen, sanctified, cleansed &amp; born again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2496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Impartial Judge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1 Peter 1:17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is addressing Christians, but the description of God here is also a warning for non-Christians to repent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judge by balanced scales, a curve or withhold judgment because He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loving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Impartial Judge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1 Peter 1:17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impartial (1 Peter 1:17; Rom, 2:11; Eph. 6:9; Col. 3:25) &amp; He cannot be bribed (Deut. 10:17)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impartially judges each person by examination of the sins committed - Rev. 20:12-13; Col. 3:25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takes one sin to condemn - Ezek. 18:4; James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2:10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Impartial Judge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1 Peter 1:17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sinned - Rom. 3:23; 1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Jn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1:8, 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hope is repentance and belief in the person and work of the Lord Jesus Christ - Ezek. 18; 1 John 1:9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Christ Jesus are not condemned (Rom. 8:1), but their works will be judged - 2 Cor. 5:9-10; 1 Cor. 3:12f</a:t>
            </a:r>
          </a:p>
        </p:txBody>
      </p:sp>
    </p:spTree>
    <p:extLst>
      <p:ext uri="{BB962C8B-B14F-4D97-AF65-F5344CB8AC3E}">
        <p14:creationId xmlns:p14="http://schemas.microsoft.com/office/powerpoint/2010/main" val="180140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Conducting Yourselves in Fear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1:17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 unbelievers, fear of God should be terrifying - Heb. 10:30-31, but it is the beginning of wisdom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Prov.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9:10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Christian’s fear of God should be reverence, respect &amp; awe of a loving Father that will chasten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children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Conducting Yourselves in Fear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1:17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Lord is strong motivation to live walking by the Spirit instead of the old self - Gal. 5:16-26; Col. 3:1-7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Life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this earth is short and there are no “do overs” like a game - Isaiah 40:6-8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9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1140</TotalTime>
  <Words>1039</Words>
  <Application>Microsoft Office PowerPoint</Application>
  <PresentationFormat>On-screen Show (4:3)</PresentationFormat>
  <Paragraphs>99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Means of Redemption 1 Peter 1:17-21</vt:lpstr>
      <vt:lpstr>Those Who Address God as Father  1 Peter 1:17</vt:lpstr>
      <vt:lpstr>The Impartial Judge  1 Peter 1:17</vt:lpstr>
      <vt:lpstr>The Impartial Judge  1 Peter 1:17</vt:lpstr>
      <vt:lpstr>The Impartial Judge  1 Peter 1:17</vt:lpstr>
      <vt:lpstr>Conducting Yourselves in Fear 1 Peter 1:17</vt:lpstr>
      <vt:lpstr>Conducting Yourselves in Fear 1 Peter 1:17</vt:lpstr>
      <vt:lpstr>The Failure of Perishable Means 1 Peter 1:18</vt:lpstr>
      <vt:lpstr>The Failure of Perishable Means 1 Peter 1:18</vt:lpstr>
      <vt:lpstr>The Failure of Perishable Means 1 Peter 1:18</vt:lpstr>
      <vt:lpstr>The Perfect Redemption 1 Peter 1:19</vt:lpstr>
      <vt:lpstr>The Perfect Redemption 1 Peter 1:19</vt:lpstr>
      <vt:lpstr>Requirements for a Sufficient Redeemer</vt:lpstr>
      <vt:lpstr>Requirements for a Sufficient Redeemer</vt:lpstr>
      <vt:lpstr>Requirements for a Sufficient Redeemer</vt:lpstr>
      <vt:lpstr>The Eternal Plan 1 Peter 1:20</vt:lpstr>
      <vt:lpstr>The Eternal Plan 1 Peter 1:20</vt:lpstr>
      <vt:lpstr>The Eternal Plan 1 Peter 1:20</vt:lpstr>
      <vt:lpstr>The Work of God 1 Peter 1:21</vt:lpstr>
      <vt:lpstr>The Work of God 1 Peter 1:21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2022-10-09T08:58:34Z</dcterms:modified>
</cp:coreProperties>
</file>