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3"/>
  </p:notesMasterIdLst>
  <p:sldIdLst>
    <p:sldId id="296" r:id="rId3"/>
    <p:sldId id="299" r:id="rId4"/>
    <p:sldId id="260" r:id="rId5"/>
    <p:sldId id="278" r:id="rId6"/>
    <p:sldId id="300" r:id="rId7"/>
    <p:sldId id="301" r:id="rId8"/>
    <p:sldId id="279" r:id="rId9"/>
    <p:sldId id="280" r:id="rId10"/>
    <p:sldId id="303" r:id="rId11"/>
    <p:sldId id="304" r:id="rId12"/>
    <p:sldId id="281" r:id="rId13"/>
    <p:sldId id="305" r:id="rId14"/>
    <p:sldId id="282" r:id="rId15"/>
    <p:sldId id="306" r:id="rId16"/>
    <p:sldId id="307" r:id="rId17"/>
    <p:sldId id="308" r:id="rId18"/>
    <p:sldId id="283" r:id="rId19"/>
    <p:sldId id="309" r:id="rId20"/>
    <p:sldId id="287" r:id="rId21"/>
    <p:sldId id="29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4034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5045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8900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05764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40559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9584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5046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8265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58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Temporary Suffering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Trials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controlled by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Nothing could take away God’s promises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uses trials for His own purposes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sovereignty helped them to endure trials.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74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Proof &amp; Result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Proof 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dokivmion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dokimion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-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“the tested genuineness”</a:t>
            </a:r>
          </a:p>
          <a:p>
            <a:pPr lvl="1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17:3; Job 23:10; etc. 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Smelting gold purifies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testing of faith drives off the impurities of sin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unbelief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Proof &amp; Result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more valuable than pure gold which perishes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Born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again believers are to give God praise, honor &amp; glory in the present &amp; they will at Jesus’ revelation (Rev.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4:9-11)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05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Joy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Faith - Hebrews 11:1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seen Jesus, but they had not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belief go together to produce and strengthen each 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Jesus is a response to His love for us - 1 John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Joy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not love Jesus because they do not believe His story - 1 Cor. 1:22-23; 2:14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 for experiential encounters with Christ is detrimental to faith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by opening a door for demons, always seeking another encounter, shifting faith from the God’s word to experience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47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Joy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love interact to produce increasing maturity - knowing God increases faith which increases love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for and faith in Jesus caused them to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“greatly rejoice with joy inexpressible and full of glory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.”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0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Joy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rejoicing is magnified with the description that 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cannot be expressed in words and it is full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glory – a heavenly glory that is given to them and shared in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55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Reward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Obtaining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komivzw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komidzō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– the result of having faith was already being experienced though the fullness was yet to come.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swthriva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sōtāria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rescue from danger to a safe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place – saved from sin &amp; its consequences to a living hope &amp; an inheritance in heaven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Reward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sin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past - conversion, present – sanctification, &amp; future - sanctification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soul,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yuchv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psuchā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saved, not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present corruptible physical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body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8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actions &amp; promises that bring salvation are overwhelming reasons to rejoice exceedingly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same truths &amp; promises are sources of great comfort for every believer today who may also suffer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Rejoicing Through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Distressed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1:6-9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offense of election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Antinomy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two truths in apparent contradiction that are resolved in the mind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comfort of God’s sovereignty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suffering – John 16:33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Greatly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Rejoice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Verses 3-5 are the antecedent to “In this”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living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 – a confident assurance that transcends life on this earth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incredible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inheritance – it is imperishable, undefiled &amp; unfading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Greatly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Rejoice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application of faith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Greatly rejoice”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ajgalliavw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agalliaō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Psalm 92:4-5; Mary in Luke 1:46-55; Jesus in Luke 10:21, The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Philppian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jailer in Acts 16:34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6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Greatly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Rejoice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Greatly rejoice”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ajgalliavw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agalliaō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“to experience a state of great joy and gladness, often involving verbal expression and appropriate body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movement”  (</a:t>
            </a:r>
            <a:r>
              <a:rPr lang="en-US" altLang="en-US" sz="4400" b="1" i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Louw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-Nida)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4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Temporary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Suffering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“Trials,”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peirasmovV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peirasmos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 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“to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try to learn the nature or character of someone or something by submitting such to thorough and extensive testing - “to test, to examine, to put to the test, examination, testing.’”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describes this as trials, not suffering, persecution or tribulation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Temporary Suffering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Trials are temporary -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“briefly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now”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Corinthians 10:13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Glorification ends testing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Trials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meet needs -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“if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necessary”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work continues until glorification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loving Father corrects His children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keeps us humble &amp; dependent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Temporary Suffering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Trials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not easy -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distress, grieve, pain, sadness, sorrow”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in the Garden of Gethsemane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experiences in 2 Cor. 6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en-US" sz="44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Trials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varied – physical, mental, emotional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James 1:2-4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90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869</TotalTime>
  <Words>772</Words>
  <Application>Microsoft Office PowerPoint</Application>
  <PresentationFormat>On-screen Show (4:3)</PresentationFormat>
  <Paragraphs>94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Rejoicing Through Distressed 1 Peter 1:6-9</vt:lpstr>
      <vt:lpstr>Greatly Rejoice 1 Peter 1:6</vt:lpstr>
      <vt:lpstr>Greatly Rejoice 1 Peter 1:6</vt:lpstr>
      <vt:lpstr>Greatly Rejoice 1 Peter 1:6</vt:lpstr>
      <vt:lpstr>Temporary Suffering 1 Peter 1:6</vt:lpstr>
      <vt:lpstr>Temporary Suffering 1 Peter 1:6</vt:lpstr>
      <vt:lpstr>Temporary Suffering 1 Peter 1:6</vt:lpstr>
      <vt:lpstr>Temporary Suffering 1 Peter 1:6</vt:lpstr>
      <vt:lpstr>The Proof &amp; Result of Faith 1 Peter 1:7</vt:lpstr>
      <vt:lpstr>The Proof &amp; Result of Faith 1 Peter 1:7</vt:lpstr>
      <vt:lpstr>The Joy of Faith 1 Peter 1:8</vt:lpstr>
      <vt:lpstr>The Joy of Faith 1 Peter 1:8</vt:lpstr>
      <vt:lpstr>The Joy of Faith 1 Peter 1:8</vt:lpstr>
      <vt:lpstr>The Joy of Faith 1 Peter 1:8</vt:lpstr>
      <vt:lpstr>The Reward of Faith 1 Peter 1:9</vt:lpstr>
      <vt:lpstr>The Reward of Faith 1 Peter 1:9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2022-09-04T00:35:51Z</dcterms:modified>
</cp:coreProperties>
</file>