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62" r:id="rId2"/>
    <p:sldMasterId id="2147483685" r:id="rId3"/>
  </p:sldMasterIdLst>
  <p:notesMasterIdLst>
    <p:notesMasterId r:id="rId37"/>
  </p:notesMasterIdLst>
  <p:sldIdLst>
    <p:sldId id="296" r:id="rId4"/>
    <p:sldId id="299" r:id="rId5"/>
    <p:sldId id="260" r:id="rId6"/>
    <p:sldId id="306" r:id="rId7"/>
    <p:sldId id="307" r:id="rId8"/>
    <p:sldId id="308" r:id="rId9"/>
    <p:sldId id="278" r:id="rId10"/>
    <p:sldId id="311" r:id="rId11"/>
    <p:sldId id="309" r:id="rId12"/>
    <p:sldId id="312" r:id="rId13"/>
    <p:sldId id="313" r:id="rId14"/>
    <p:sldId id="280" r:id="rId15"/>
    <p:sldId id="314" r:id="rId16"/>
    <p:sldId id="317" r:id="rId17"/>
    <p:sldId id="300" r:id="rId18"/>
    <p:sldId id="316" r:id="rId19"/>
    <p:sldId id="281" r:id="rId20"/>
    <p:sldId id="318" r:id="rId21"/>
    <p:sldId id="302" r:id="rId22"/>
    <p:sldId id="282" r:id="rId23"/>
    <p:sldId id="283" r:id="rId24"/>
    <p:sldId id="319" r:id="rId25"/>
    <p:sldId id="320" r:id="rId26"/>
    <p:sldId id="286" r:id="rId27"/>
    <p:sldId id="321" r:id="rId28"/>
    <p:sldId id="322" r:id="rId29"/>
    <p:sldId id="284" r:id="rId30"/>
    <p:sldId id="304" r:id="rId31"/>
    <p:sldId id="324" r:id="rId32"/>
    <p:sldId id="323" r:id="rId33"/>
    <p:sldId id="287" r:id="rId34"/>
    <p:sldId id="325" r:id="rId35"/>
    <p:sldId id="297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106" d="100"/>
          <a:sy n="106" d="100"/>
        </p:scale>
        <p:origin x="408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22F175CB-32DA-43C4-B02B-FEB8FD6F1D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1022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5EFAEE-527B-4777-8D56-28D28AD713AA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90640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0DC65A-D33F-404F-9059-2D217A69889E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39746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1266DE-CBDE-4ADB-B5A7-70354D913A2C}" type="slidenum">
              <a:rPr lang="en-US" altLang="en-US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56488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1266DE-CBDE-4ADB-B5A7-70354D913A2C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19600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1266DE-CBDE-4ADB-B5A7-70354D913A2C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54701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E1B2D5-6D5C-49C9-A64B-B6B664974B27}" type="slidenum">
              <a:rPr lang="en-US" altLang="en-US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49442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E1B2D5-6D5C-49C9-A64B-B6B664974B27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26537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F70DD1-FBB0-40B4-BC6B-2CDA1F28C5AF}" type="slidenum">
              <a:rPr lang="en-US" altLang="en-US">
                <a:solidFill>
                  <a:srgbClr val="000000"/>
                </a:solidFill>
              </a:rPr>
              <a:pPr/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760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140E29-E5F6-4BD9-A1F9-668482F6C4BB}" type="slidenum">
              <a:rPr lang="en-US" altLang="en-US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07747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5EC6F7-2979-4E84-9572-271062F13C1D}" type="slidenum">
              <a:rPr lang="en-US" altLang="en-US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20050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5EC6F7-2979-4E84-9572-271062F13C1D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87963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DBBB28-3737-4681-A482-5467CA3B0767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17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983D6E63-74AB-420C-AE3D-3E6A20191BB9}" type="slidenum">
              <a:rPr lang="en-US" altLang="en-US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8465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5EC6F7-2979-4E84-9572-271062F13C1D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946856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58C8B8-1800-43BD-9EAE-B5DE63BCE2CC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762802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5EC6F7-2979-4E84-9572-271062F13C1D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810830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5EC6F7-2979-4E84-9572-271062F13C1D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695892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B3FB26B-AC39-4ABE-A32C-9397E1D33DDC}" type="slidenum">
              <a:rPr lang="en-US" altLang="en-US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608040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B3FB26B-AC39-4ABE-A32C-9397E1D33DDC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417933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FBC766-5814-4B0A-BA75-61C1C15C2A62}" type="slidenum">
              <a:rPr lang="en-US" altLang="en-US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335380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FBC766-5814-4B0A-BA75-61C1C15C2A62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858282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B05EF8-6E83-45B5-AE4C-8EE9018D48D4}" type="slidenum">
              <a:rPr lang="en-US" altLang="en-US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79214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D647C2-0C5B-4386-BD91-1BDF32026A86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56857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D647C2-0C5B-4386-BD91-1BDF32026A86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35904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D647C2-0C5B-4386-BD91-1BDF32026A86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33286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D647C2-0C5B-4386-BD91-1BDF32026A86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03188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0DC65A-D33F-404F-9059-2D217A69889E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98588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0DC65A-D33F-404F-9059-2D217A69889E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68398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0DC65A-D33F-404F-9059-2D217A69889E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15520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68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5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08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ADEE1-11FF-4FD5-AFC1-0BD28B527B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116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F2987-EA6A-4830-B16E-0F37714049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830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04544-640B-4879-917D-5945BE81AE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1945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19677-A0B2-407A-91C3-4F6F11F683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651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DDEA3-5290-4F01-992D-5C527ADC95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768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B78FD-E10D-464B-9DA7-3DB78FA372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1917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25FBB-606D-4C84-9FB8-D982996EC6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071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60819-D8CC-4A5A-9F9F-80D6247513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712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08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362A6-69AC-4610-B980-27677172D5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5948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F9C52-1112-4ED0-B777-98B1E86C16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6073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8F9D7-3233-4D02-A777-0833B2A012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55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672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506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1294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137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49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79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963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54933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6127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3240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74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97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54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03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6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222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9009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1250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166688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anose="05000000000000000000" pitchFamily="2" charset="2"/>
        <a:buChar char="Ø"/>
        <a:defRPr sz="4000">
          <a:solidFill>
            <a:schemeClr val="bg1"/>
          </a:solidFill>
          <a:latin typeface="+mn-lt"/>
          <a:cs typeface="+mn-cs"/>
        </a:defRPr>
      </a:lvl2pPr>
      <a:lvl3pPr marL="735013" indent="-163513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bg1"/>
          </a:solidFill>
          <a:latin typeface="+mn-lt"/>
          <a:cs typeface="+mn-cs"/>
        </a:defRPr>
      </a:lvl3pPr>
      <a:lvl4pPr marL="1025525" indent="-176213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ü"/>
        <a:defRPr sz="3600">
          <a:solidFill>
            <a:schemeClr val="bg1"/>
          </a:solidFill>
          <a:latin typeface="+mn-lt"/>
          <a:cs typeface="+mn-cs"/>
        </a:defRPr>
      </a:lvl4pPr>
      <a:lvl5pPr marL="1254125" indent="-1143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anose="05000000000000000000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5pPr>
      <a:lvl6pPr marL="17113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6pPr>
      <a:lvl7pPr marL="21685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7pPr>
      <a:lvl8pPr marL="26257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8pPr>
      <a:lvl9pPr marL="30829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543CCD0-6AE4-4086-BB1C-23BE8D383D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9049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166688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anose="05000000000000000000" pitchFamily="2" charset="2"/>
        <a:buChar char="Ø"/>
        <a:defRPr sz="4000">
          <a:solidFill>
            <a:schemeClr val="bg1"/>
          </a:solidFill>
          <a:latin typeface="+mn-lt"/>
          <a:cs typeface="+mn-cs"/>
        </a:defRPr>
      </a:lvl2pPr>
      <a:lvl3pPr marL="735013" indent="-163513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bg1"/>
          </a:solidFill>
          <a:latin typeface="+mn-lt"/>
          <a:cs typeface="+mn-cs"/>
        </a:defRPr>
      </a:lvl3pPr>
      <a:lvl4pPr marL="1025525" indent="-176213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ü"/>
        <a:defRPr sz="3600">
          <a:solidFill>
            <a:schemeClr val="bg1"/>
          </a:solidFill>
          <a:latin typeface="+mn-lt"/>
          <a:cs typeface="+mn-cs"/>
        </a:defRPr>
      </a:lvl4pPr>
      <a:lvl5pPr marL="1254125" indent="-1143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anose="05000000000000000000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5pPr>
      <a:lvl6pPr marL="17113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6pPr>
      <a:lvl7pPr marL="21685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7pPr>
      <a:lvl8pPr marL="26257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8pPr>
      <a:lvl9pPr marL="30829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3388" y="1838325"/>
            <a:ext cx="8240712" cy="24685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sz="7200" b="1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Grace Bible Church</a:t>
            </a:r>
            <a: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Glorifying God </a:t>
            </a:r>
            <a:b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Making Disciples of Jesus Christ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2071" y="0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Review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7108"/>
            <a:ext cx="3810000" cy="6180892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cycle of the judges: disobedience - idolatry - oppression - repentance - God’s pity - deliverance by a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judge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842" t="6468" r="7746" b="4642"/>
          <a:stretch/>
        </p:blipFill>
        <p:spPr>
          <a:xfrm>
            <a:off x="4197035" y="724277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2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2071" y="0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Review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7108"/>
            <a:ext cx="9144000" cy="6180892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shocking concluding historical stories illustrate a people that did 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“what was right in their own eyes”</a:t>
            </a:r>
            <a:endParaRPr lang="en-US" altLang="en-US" sz="4400" b="1" i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22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Micah and the </a:t>
            </a:r>
            <a:r>
              <a:rPr lang="en-US" altLang="en-US" b="1" u="sng" dirty="0" err="1" smtClean="0">
                <a:solidFill>
                  <a:srgbClr val="A0D0FF"/>
                </a:solidFill>
                <a:latin typeface="Arial Narrow" panose="020B0606020202030204" pitchFamily="34" charset="0"/>
              </a:rPr>
              <a:t>Danites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Judges 17-18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Micah is a thief, and he and his mother are syncretic idolaters 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A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Levite agrees to become the priest for Micah’s family - and he joins in with their syncretic idolatry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This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Levite, Jonathan, is a descendant of Moses and this occurs within two generations following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Joshua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3038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Micah and the </a:t>
            </a:r>
            <a:r>
              <a:rPr lang="en-US" altLang="en-US" b="1" u="sng" dirty="0" err="1" smtClean="0">
                <a:solidFill>
                  <a:srgbClr val="A0D0FF"/>
                </a:solidFill>
                <a:latin typeface="Arial Narrow" panose="020B0606020202030204" pitchFamily="34" charset="0"/>
              </a:rPr>
              <a:t>Danites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Judges 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17-18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41148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Dan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did not obey Yahweh and drive out the Amorites, and instead looked for an easier land to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conquer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15" t="8889" r="6584" b="6666"/>
          <a:stretch/>
        </p:blipFill>
        <p:spPr>
          <a:xfrm>
            <a:off x="4191000" y="914400"/>
            <a:ext cx="477926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432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" t="2222" r="14554" b="5556"/>
          <a:stretch>
            <a:fillRect/>
          </a:stretch>
        </p:blipFill>
        <p:spPr bwMode="auto">
          <a:xfrm>
            <a:off x="4572000" y="228600"/>
            <a:ext cx="4114800" cy="6324600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6213" lvl="0" indent="-176213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4400" b="1" kern="0" dirty="0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The </a:t>
            </a:r>
            <a:r>
              <a:rPr lang="en-US" altLang="en-US" sz="4400" b="1" kern="0" dirty="0" err="1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Danite</a:t>
            </a:r>
            <a:r>
              <a:rPr lang="en-US" altLang="en-US" sz="4400" b="1" kern="0" dirty="0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 war party stole Micah’s graven image, idols &amp; ephod - &amp; convinced Jonathan to be their priest</a:t>
            </a:r>
          </a:p>
        </p:txBody>
      </p:sp>
      <p:sp>
        <p:nvSpPr>
          <p:cNvPr id="6" name="Freeform 5"/>
          <p:cNvSpPr/>
          <p:nvPr/>
        </p:nvSpPr>
        <p:spPr>
          <a:xfrm>
            <a:off x="5965825" y="4130675"/>
            <a:ext cx="454025" cy="95250"/>
          </a:xfrm>
          <a:custGeom>
            <a:avLst/>
            <a:gdLst>
              <a:gd name="connsiteX0" fmla="*/ 454025 w 454025"/>
              <a:gd name="connsiteY0" fmla="*/ 12700 h 95250"/>
              <a:gd name="connsiteX1" fmla="*/ 444500 w 454025"/>
              <a:gd name="connsiteY1" fmla="*/ 6350 h 95250"/>
              <a:gd name="connsiteX2" fmla="*/ 425450 w 454025"/>
              <a:gd name="connsiteY2" fmla="*/ 0 h 95250"/>
              <a:gd name="connsiteX3" fmla="*/ 400050 w 454025"/>
              <a:gd name="connsiteY3" fmla="*/ 3175 h 95250"/>
              <a:gd name="connsiteX4" fmla="*/ 390525 w 454025"/>
              <a:gd name="connsiteY4" fmla="*/ 0 h 95250"/>
              <a:gd name="connsiteX5" fmla="*/ 349250 w 454025"/>
              <a:gd name="connsiteY5" fmla="*/ 3175 h 95250"/>
              <a:gd name="connsiteX6" fmla="*/ 263525 w 454025"/>
              <a:gd name="connsiteY6" fmla="*/ 6350 h 95250"/>
              <a:gd name="connsiteX7" fmla="*/ 244475 w 454025"/>
              <a:gd name="connsiteY7" fmla="*/ 12700 h 95250"/>
              <a:gd name="connsiteX8" fmla="*/ 225425 w 454025"/>
              <a:gd name="connsiteY8" fmla="*/ 28575 h 95250"/>
              <a:gd name="connsiteX9" fmla="*/ 212725 w 454025"/>
              <a:gd name="connsiteY9" fmla="*/ 47625 h 95250"/>
              <a:gd name="connsiteX10" fmla="*/ 206375 w 454025"/>
              <a:gd name="connsiteY10" fmla="*/ 57150 h 95250"/>
              <a:gd name="connsiteX11" fmla="*/ 196850 w 454025"/>
              <a:gd name="connsiteY11" fmla="*/ 95250 h 95250"/>
              <a:gd name="connsiteX12" fmla="*/ 158750 w 454025"/>
              <a:gd name="connsiteY12" fmla="*/ 82550 h 95250"/>
              <a:gd name="connsiteX13" fmla="*/ 149225 w 454025"/>
              <a:gd name="connsiteY13" fmla="*/ 79375 h 95250"/>
              <a:gd name="connsiteX14" fmla="*/ 66675 w 454025"/>
              <a:gd name="connsiteY14" fmla="*/ 76200 h 95250"/>
              <a:gd name="connsiteX15" fmla="*/ 47625 w 454025"/>
              <a:gd name="connsiteY15" fmla="*/ 60325 h 95250"/>
              <a:gd name="connsiteX16" fmla="*/ 19050 w 454025"/>
              <a:gd name="connsiteY16" fmla="*/ 50800 h 95250"/>
              <a:gd name="connsiteX17" fmla="*/ 9525 w 454025"/>
              <a:gd name="connsiteY17" fmla="*/ 47625 h 95250"/>
              <a:gd name="connsiteX18" fmla="*/ 0 w 454025"/>
              <a:gd name="connsiteY18" fmla="*/ 444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4025" h="95250">
                <a:moveTo>
                  <a:pt x="454025" y="12700"/>
                </a:moveTo>
                <a:cubicBezTo>
                  <a:pt x="450850" y="10583"/>
                  <a:pt x="447987" y="7900"/>
                  <a:pt x="444500" y="6350"/>
                </a:cubicBezTo>
                <a:cubicBezTo>
                  <a:pt x="438383" y="3632"/>
                  <a:pt x="425450" y="0"/>
                  <a:pt x="425450" y="0"/>
                </a:cubicBezTo>
                <a:cubicBezTo>
                  <a:pt x="416983" y="1058"/>
                  <a:pt x="408583" y="3175"/>
                  <a:pt x="400050" y="3175"/>
                </a:cubicBezTo>
                <a:cubicBezTo>
                  <a:pt x="396703" y="3175"/>
                  <a:pt x="393872" y="0"/>
                  <a:pt x="390525" y="0"/>
                </a:cubicBezTo>
                <a:cubicBezTo>
                  <a:pt x="376726" y="0"/>
                  <a:pt x="363032" y="2486"/>
                  <a:pt x="349250" y="3175"/>
                </a:cubicBezTo>
                <a:cubicBezTo>
                  <a:pt x="320691" y="4603"/>
                  <a:pt x="292100" y="5292"/>
                  <a:pt x="263525" y="6350"/>
                </a:cubicBezTo>
                <a:cubicBezTo>
                  <a:pt x="257175" y="8467"/>
                  <a:pt x="249208" y="7967"/>
                  <a:pt x="244475" y="12700"/>
                </a:cubicBezTo>
                <a:cubicBezTo>
                  <a:pt x="232252" y="24923"/>
                  <a:pt x="238686" y="19734"/>
                  <a:pt x="225425" y="28575"/>
                </a:cubicBezTo>
                <a:lnTo>
                  <a:pt x="212725" y="47625"/>
                </a:lnTo>
                <a:cubicBezTo>
                  <a:pt x="210608" y="50800"/>
                  <a:pt x="207582" y="53530"/>
                  <a:pt x="206375" y="57150"/>
                </a:cubicBezTo>
                <a:cubicBezTo>
                  <a:pt x="197989" y="82307"/>
                  <a:pt x="201125" y="69598"/>
                  <a:pt x="196850" y="95250"/>
                </a:cubicBezTo>
                <a:lnTo>
                  <a:pt x="158750" y="82550"/>
                </a:lnTo>
                <a:cubicBezTo>
                  <a:pt x="155575" y="81492"/>
                  <a:pt x="152569" y="79504"/>
                  <a:pt x="149225" y="79375"/>
                </a:cubicBezTo>
                <a:lnTo>
                  <a:pt x="66675" y="76200"/>
                </a:lnTo>
                <a:cubicBezTo>
                  <a:pt x="60693" y="70218"/>
                  <a:pt x="55582" y="63861"/>
                  <a:pt x="47625" y="60325"/>
                </a:cubicBezTo>
                <a:lnTo>
                  <a:pt x="19050" y="50800"/>
                </a:lnTo>
                <a:lnTo>
                  <a:pt x="9525" y="47625"/>
                </a:lnTo>
                <a:lnTo>
                  <a:pt x="0" y="44450"/>
                </a:lnTo>
              </a:path>
            </a:pathLst>
          </a:cu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415083" y="3614593"/>
            <a:ext cx="300195" cy="519470"/>
          </a:xfrm>
          <a:custGeom>
            <a:avLst/>
            <a:gdLst>
              <a:gd name="connsiteX0" fmla="*/ 0 w 958350"/>
              <a:gd name="connsiteY0" fmla="*/ 3062287 h 3073585"/>
              <a:gd name="connsiteX1" fmla="*/ 57150 w 958350"/>
              <a:gd name="connsiteY1" fmla="*/ 3071812 h 3073585"/>
              <a:gd name="connsiteX2" fmla="*/ 85725 w 958350"/>
              <a:gd name="connsiteY2" fmla="*/ 3062287 h 3073585"/>
              <a:gd name="connsiteX3" fmla="*/ 104775 w 958350"/>
              <a:gd name="connsiteY3" fmla="*/ 3057525 h 3073585"/>
              <a:gd name="connsiteX4" fmla="*/ 133350 w 958350"/>
              <a:gd name="connsiteY4" fmla="*/ 3048000 h 3073585"/>
              <a:gd name="connsiteX5" fmla="*/ 142875 w 958350"/>
              <a:gd name="connsiteY5" fmla="*/ 3033712 h 3073585"/>
              <a:gd name="connsiteX6" fmla="*/ 157162 w 958350"/>
              <a:gd name="connsiteY6" fmla="*/ 3024187 h 3073585"/>
              <a:gd name="connsiteX7" fmla="*/ 161925 w 958350"/>
              <a:gd name="connsiteY7" fmla="*/ 3000375 h 3073585"/>
              <a:gd name="connsiteX8" fmla="*/ 161925 w 958350"/>
              <a:gd name="connsiteY8" fmla="*/ 2895600 h 3073585"/>
              <a:gd name="connsiteX9" fmla="*/ 176212 w 958350"/>
              <a:gd name="connsiteY9" fmla="*/ 2867025 h 3073585"/>
              <a:gd name="connsiteX10" fmla="*/ 190500 w 958350"/>
              <a:gd name="connsiteY10" fmla="*/ 2862262 h 3073585"/>
              <a:gd name="connsiteX11" fmla="*/ 200025 w 958350"/>
              <a:gd name="connsiteY11" fmla="*/ 2847975 h 3073585"/>
              <a:gd name="connsiteX12" fmla="*/ 204787 w 958350"/>
              <a:gd name="connsiteY12" fmla="*/ 2833687 h 3073585"/>
              <a:gd name="connsiteX13" fmla="*/ 223837 w 958350"/>
              <a:gd name="connsiteY13" fmla="*/ 2805112 h 3073585"/>
              <a:gd name="connsiteX14" fmla="*/ 238125 w 958350"/>
              <a:gd name="connsiteY14" fmla="*/ 2776537 h 3073585"/>
              <a:gd name="connsiteX15" fmla="*/ 261937 w 958350"/>
              <a:gd name="connsiteY15" fmla="*/ 2733675 h 3073585"/>
              <a:gd name="connsiteX16" fmla="*/ 271462 w 958350"/>
              <a:gd name="connsiteY16" fmla="*/ 2719387 h 3073585"/>
              <a:gd name="connsiteX17" fmla="*/ 285750 w 958350"/>
              <a:gd name="connsiteY17" fmla="*/ 2690812 h 3073585"/>
              <a:gd name="connsiteX18" fmla="*/ 290512 w 958350"/>
              <a:gd name="connsiteY18" fmla="*/ 2671762 h 3073585"/>
              <a:gd name="connsiteX19" fmla="*/ 290512 w 958350"/>
              <a:gd name="connsiteY19" fmla="*/ 2605087 h 3073585"/>
              <a:gd name="connsiteX20" fmla="*/ 300037 w 958350"/>
              <a:gd name="connsiteY20" fmla="*/ 2552700 h 3073585"/>
              <a:gd name="connsiteX21" fmla="*/ 309562 w 958350"/>
              <a:gd name="connsiteY21" fmla="*/ 2538412 h 3073585"/>
              <a:gd name="connsiteX22" fmla="*/ 319087 w 958350"/>
              <a:gd name="connsiteY22" fmla="*/ 2509837 h 3073585"/>
              <a:gd name="connsiteX23" fmla="*/ 342900 w 958350"/>
              <a:gd name="connsiteY23" fmla="*/ 2481262 h 3073585"/>
              <a:gd name="connsiteX24" fmla="*/ 342900 w 958350"/>
              <a:gd name="connsiteY24" fmla="*/ 2452687 h 3073585"/>
              <a:gd name="connsiteX25" fmla="*/ 347662 w 958350"/>
              <a:gd name="connsiteY25" fmla="*/ 2438400 h 3073585"/>
              <a:gd name="connsiteX26" fmla="*/ 342900 w 958350"/>
              <a:gd name="connsiteY26" fmla="*/ 2409825 h 3073585"/>
              <a:gd name="connsiteX27" fmla="*/ 323850 w 958350"/>
              <a:gd name="connsiteY27" fmla="*/ 2347912 h 3073585"/>
              <a:gd name="connsiteX28" fmla="*/ 309562 w 958350"/>
              <a:gd name="connsiteY28" fmla="*/ 2338387 h 3073585"/>
              <a:gd name="connsiteX29" fmla="*/ 300037 w 958350"/>
              <a:gd name="connsiteY29" fmla="*/ 2324100 h 3073585"/>
              <a:gd name="connsiteX30" fmla="*/ 300037 w 958350"/>
              <a:gd name="connsiteY30" fmla="*/ 2247900 h 3073585"/>
              <a:gd name="connsiteX31" fmla="*/ 295275 w 958350"/>
              <a:gd name="connsiteY31" fmla="*/ 2233612 h 3073585"/>
              <a:gd name="connsiteX32" fmla="*/ 304800 w 958350"/>
              <a:gd name="connsiteY32" fmla="*/ 2205037 h 3073585"/>
              <a:gd name="connsiteX33" fmla="*/ 319087 w 958350"/>
              <a:gd name="connsiteY33" fmla="*/ 2162175 h 3073585"/>
              <a:gd name="connsiteX34" fmla="*/ 323850 w 958350"/>
              <a:gd name="connsiteY34" fmla="*/ 2147887 h 3073585"/>
              <a:gd name="connsiteX35" fmla="*/ 342900 w 958350"/>
              <a:gd name="connsiteY35" fmla="*/ 2119312 h 3073585"/>
              <a:gd name="connsiteX36" fmla="*/ 347662 w 958350"/>
              <a:gd name="connsiteY36" fmla="*/ 2105025 h 3073585"/>
              <a:gd name="connsiteX37" fmla="*/ 376237 w 958350"/>
              <a:gd name="connsiteY37" fmla="*/ 2085975 h 3073585"/>
              <a:gd name="connsiteX38" fmla="*/ 381000 w 958350"/>
              <a:gd name="connsiteY38" fmla="*/ 2071687 h 3073585"/>
              <a:gd name="connsiteX39" fmla="*/ 400050 w 958350"/>
              <a:gd name="connsiteY39" fmla="*/ 2043112 h 3073585"/>
              <a:gd name="connsiteX40" fmla="*/ 404812 w 958350"/>
              <a:gd name="connsiteY40" fmla="*/ 2028825 h 3073585"/>
              <a:gd name="connsiteX41" fmla="*/ 414337 w 958350"/>
              <a:gd name="connsiteY41" fmla="*/ 2014537 h 3073585"/>
              <a:gd name="connsiteX42" fmla="*/ 423862 w 958350"/>
              <a:gd name="connsiteY42" fmla="*/ 1985962 h 3073585"/>
              <a:gd name="connsiteX43" fmla="*/ 428625 w 958350"/>
              <a:gd name="connsiteY43" fmla="*/ 1971675 h 3073585"/>
              <a:gd name="connsiteX44" fmla="*/ 433387 w 958350"/>
              <a:gd name="connsiteY44" fmla="*/ 1914525 h 3073585"/>
              <a:gd name="connsiteX45" fmla="*/ 433387 w 958350"/>
              <a:gd name="connsiteY45" fmla="*/ 1885950 h 3073585"/>
              <a:gd name="connsiteX46" fmla="*/ 428625 w 958350"/>
              <a:gd name="connsiteY46" fmla="*/ 1766887 h 3073585"/>
              <a:gd name="connsiteX47" fmla="*/ 428625 w 958350"/>
              <a:gd name="connsiteY47" fmla="*/ 1681162 h 3073585"/>
              <a:gd name="connsiteX48" fmla="*/ 419100 w 958350"/>
              <a:gd name="connsiteY48" fmla="*/ 1585912 h 3073585"/>
              <a:gd name="connsiteX49" fmla="*/ 409575 w 958350"/>
              <a:gd name="connsiteY49" fmla="*/ 1571625 h 3073585"/>
              <a:gd name="connsiteX50" fmla="*/ 400050 w 958350"/>
              <a:gd name="connsiteY50" fmla="*/ 1543050 h 3073585"/>
              <a:gd name="connsiteX51" fmla="*/ 400050 w 958350"/>
              <a:gd name="connsiteY51" fmla="*/ 1490662 h 3073585"/>
              <a:gd name="connsiteX52" fmla="*/ 404812 w 958350"/>
              <a:gd name="connsiteY52" fmla="*/ 1476375 h 3073585"/>
              <a:gd name="connsiteX53" fmla="*/ 414337 w 958350"/>
              <a:gd name="connsiteY53" fmla="*/ 1443037 h 3073585"/>
              <a:gd name="connsiteX54" fmla="*/ 428625 w 958350"/>
              <a:gd name="connsiteY54" fmla="*/ 1433512 h 3073585"/>
              <a:gd name="connsiteX55" fmla="*/ 442912 w 958350"/>
              <a:gd name="connsiteY55" fmla="*/ 1404937 h 3073585"/>
              <a:gd name="connsiteX56" fmla="*/ 457200 w 958350"/>
              <a:gd name="connsiteY56" fmla="*/ 1400175 h 3073585"/>
              <a:gd name="connsiteX57" fmla="*/ 466725 w 958350"/>
              <a:gd name="connsiteY57" fmla="*/ 1385887 h 3073585"/>
              <a:gd name="connsiteX58" fmla="*/ 481012 w 958350"/>
              <a:gd name="connsiteY58" fmla="*/ 1381125 h 3073585"/>
              <a:gd name="connsiteX59" fmla="*/ 528637 w 958350"/>
              <a:gd name="connsiteY59" fmla="*/ 1376362 h 3073585"/>
              <a:gd name="connsiteX60" fmla="*/ 538162 w 958350"/>
              <a:gd name="connsiteY60" fmla="*/ 1314450 h 3073585"/>
              <a:gd name="connsiteX61" fmla="*/ 533400 w 958350"/>
              <a:gd name="connsiteY61" fmla="*/ 1300162 h 3073585"/>
              <a:gd name="connsiteX62" fmla="*/ 538162 w 958350"/>
              <a:gd name="connsiteY62" fmla="*/ 1195387 h 3073585"/>
              <a:gd name="connsiteX63" fmla="*/ 533400 w 958350"/>
              <a:gd name="connsiteY63" fmla="*/ 1181100 h 3073585"/>
              <a:gd name="connsiteX64" fmla="*/ 538162 w 958350"/>
              <a:gd name="connsiteY64" fmla="*/ 1162050 h 3073585"/>
              <a:gd name="connsiteX65" fmla="*/ 547687 w 958350"/>
              <a:gd name="connsiteY65" fmla="*/ 1109662 h 3073585"/>
              <a:gd name="connsiteX66" fmla="*/ 557212 w 958350"/>
              <a:gd name="connsiteY66" fmla="*/ 1081087 h 3073585"/>
              <a:gd name="connsiteX67" fmla="*/ 576262 w 958350"/>
              <a:gd name="connsiteY67" fmla="*/ 1052512 h 3073585"/>
              <a:gd name="connsiteX68" fmla="*/ 585787 w 958350"/>
              <a:gd name="connsiteY68" fmla="*/ 1038225 h 3073585"/>
              <a:gd name="connsiteX69" fmla="*/ 590550 w 958350"/>
              <a:gd name="connsiteY69" fmla="*/ 1023937 h 3073585"/>
              <a:gd name="connsiteX70" fmla="*/ 609600 w 958350"/>
              <a:gd name="connsiteY70" fmla="*/ 995362 h 3073585"/>
              <a:gd name="connsiteX71" fmla="*/ 633412 w 958350"/>
              <a:gd name="connsiteY71" fmla="*/ 952500 h 3073585"/>
              <a:gd name="connsiteX72" fmla="*/ 642937 w 958350"/>
              <a:gd name="connsiteY72" fmla="*/ 938212 h 3073585"/>
              <a:gd name="connsiteX73" fmla="*/ 657225 w 958350"/>
              <a:gd name="connsiteY73" fmla="*/ 933450 h 3073585"/>
              <a:gd name="connsiteX74" fmla="*/ 690562 w 958350"/>
              <a:gd name="connsiteY74" fmla="*/ 900112 h 3073585"/>
              <a:gd name="connsiteX75" fmla="*/ 700087 w 958350"/>
              <a:gd name="connsiteY75" fmla="*/ 885825 h 3073585"/>
              <a:gd name="connsiteX76" fmla="*/ 709612 w 958350"/>
              <a:gd name="connsiteY76" fmla="*/ 857250 h 3073585"/>
              <a:gd name="connsiteX77" fmla="*/ 714375 w 958350"/>
              <a:gd name="connsiteY77" fmla="*/ 842962 h 3073585"/>
              <a:gd name="connsiteX78" fmla="*/ 757237 w 958350"/>
              <a:gd name="connsiteY78" fmla="*/ 814387 h 3073585"/>
              <a:gd name="connsiteX79" fmla="*/ 771525 w 958350"/>
              <a:gd name="connsiteY79" fmla="*/ 804862 h 3073585"/>
              <a:gd name="connsiteX80" fmla="*/ 795337 w 958350"/>
              <a:gd name="connsiteY80" fmla="*/ 785812 h 3073585"/>
              <a:gd name="connsiteX81" fmla="*/ 804862 w 958350"/>
              <a:gd name="connsiteY81" fmla="*/ 771525 h 3073585"/>
              <a:gd name="connsiteX82" fmla="*/ 819150 w 958350"/>
              <a:gd name="connsiteY82" fmla="*/ 757237 h 3073585"/>
              <a:gd name="connsiteX83" fmla="*/ 852487 w 958350"/>
              <a:gd name="connsiteY83" fmla="*/ 723900 h 3073585"/>
              <a:gd name="connsiteX84" fmla="*/ 881062 w 958350"/>
              <a:gd name="connsiteY84" fmla="*/ 704850 h 3073585"/>
              <a:gd name="connsiteX85" fmla="*/ 900112 w 958350"/>
              <a:gd name="connsiteY85" fmla="*/ 676275 h 3073585"/>
              <a:gd name="connsiteX86" fmla="*/ 904875 w 958350"/>
              <a:gd name="connsiteY86" fmla="*/ 647700 h 3073585"/>
              <a:gd name="connsiteX87" fmla="*/ 914400 w 958350"/>
              <a:gd name="connsiteY87" fmla="*/ 619125 h 3073585"/>
              <a:gd name="connsiteX88" fmla="*/ 919162 w 958350"/>
              <a:gd name="connsiteY88" fmla="*/ 600075 h 3073585"/>
              <a:gd name="connsiteX89" fmla="*/ 914400 w 958350"/>
              <a:gd name="connsiteY89" fmla="*/ 585787 h 3073585"/>
              <a:gd name="connsiteX90" fmla="*/ 923925 w 958350"/>
              <a:gd name="connsiteY90" fmla="*/ 557212 h 3073585"/>
              <a:gd name="connsiteX91" fmla="*/ 933450 w 958350"/>
              <a:gd name="connsiteY91" fmla="*/ 514350 h 3073585"/>
              <a:gd name="connsiteX92" fmla="*/ 938212 w 958350"/>
              <a:gd name="connsiteY92" fmla="*/ 471487 h 3073585"/>
              <a:gd name="connsiteX93" fmla="*/ 942975 w 958350"/>
              <a:gd name="connsiteY93" fmla="*/ 457200 h 3073585"/>
              <a:gd name="connsiteX94" fmla="*/ 947737 w 958350"/>
              <a:gd name="connsiteY94" fmla="*/ 428625 h 3073585"/>
              <a:gd name="connsiteX95" fmla="*/ 957262 w 958350"/>
              <a:gd name="connsiteY95" fmla="*/ 371475 h 3073585"/>
              <a:gd name="connsiteX96" fmla="*/ 952500 w 958350"/>
              <a:gd name="connsiteY96" fmla="*/ 314325 h 3073585"/>
              <a:gd name="connsiteX97" fmla="*/ 957262 w 958350"/>
              <a:gd name="connsiteY97" fmla="*/ 252412 h 3073585"/>
              <a:gd name="connsiteX98" fmla="*/ 947737 w 958350"/>
              <a:gd name="connsiteY98" fmla="*/ 223837 h 3073585"/>
              <a:gd name="connsiteX99" fmla="*/ 942975 w 958350"/>
              <a:gd name="connsiteY99" fmla="*/ 0 h 3073585"/>
              <a:gd name="connsiteX0" fmla="*/ 0 w 957437"/>
              <a:gd name="connsiteY0" fmla="*/ 3062287 h 3072201"/>
              <a:gd name="connsiteX1" fmla="*/ 57150 w 957437"/>
              <a:gd name="connsiteY1" fmla="*/ 3071812 h 3072201"/>
              <a:gd name="connsiteX2" fmla="*/ 85725 w 957437"/>
              <a:gd name="connsiteY2" fmla="*/ 3062287 h 3072201"/>
              <a:gd name="connsiteX3" fmla="*/ 104775 w 957437"/>
              <a:gd name="connsiteY3" fmla="*/ 3057525 h 3072201"/>
              <a:gd name="connsiteX4" fmla="*/ 133350 w 957437"/>
              <a:gd name="connsiteY4" fmla="*/ 3048000 h 3072201"/>
              <a:gd name="connsiteX5" fmla="*/ 142875 w 957437"/>
              <a:gd name="connsiteY5" fmla="*/ 3033712 h 3072201"/>
              <a:gd name="connsiteX6" fmla="*/ 157162 w 957437"/>
              <a:gd name="connsiteY6" fmla="*/ 3024187 h 3072201"/>
              <a:gd name="connsiteX7" fmla="*/ 161925 w 957437"/>
              <a:gd name="connsiteY7" fmla="*/ 3000375 h 3072201"/>
              <a:gd name="connsiteX8" fmla="*/ 161925 w 957437"/>
              <a:gd name="connsiteY8" fmla="*/ 2895600 h 3072201"/>
              <a:gd name="connsiteX9" fmla="*/ 176212 w 957437"/>
              <a:gd name="connsiteY9" fmla="*/ 2867025 h 3072201"/>
              <a:gd name="connsiteX10" fmla="*/ 190500 w 957437"/>
              <a:gd name="connsiteY10" fmla="*/ 2862262 h 3072201"/>
              <a:gd name="connsiteX11" fmla="*/ 200025 w 957437"/>
              <a:gd name="connsiteY11" fmla="*/ 2847975 h 3072201"/>
              <a:gd name="connsiteX12" fmla="*/ 204787 w 957437"/>
              <a:gd name="connsiteY12" fmla="*/ 2833687 h 3072201"/>
              <a:gd name="connsiteX13" fmla="*/ 223837 w 957437"/>
              <a:gd name="connsiteY13" fmla="*/ 2805112 h 3072201"/>
              <a:gd name="connsiteX14" fmla="*/ 238125 w 957437"/>
              <a:gd name="connsiteY14" fmla="*/ 2776537 h 3072201"/>
              <a:gd name="connsiteX15" fmla="*/ 261937 w 957437"/>
              <a:gd name="connsiteY15" fmla="*/ 2733675 h 3072201"/>
              <a:gd name="connsiteX16" fmla="*/ 271462 w 957437"/>
              <a:gd name="connsiteY16" fmla="*/ 2719387 h 3072201"/>
              <a:gd name="connsiteX17" fmla="*/ 285750 w 957437"/>
              <a:gd name="connsiteY17" fmla="*/ 2690812 h 3072201"/>
              <a:gd name="connsiteX18" fmla="*/ 290512 w 957437"/>
              <a:gd name="connsiteY18" fmla="*/ 2671762 h 3072201"/>
              <a:gd name="connsiteX19" fmla="*/ 290512 w 957437"/>
              <a:gd name="connsiteY19" fmla="*/ 2605087 h 3072201"/>
              <a:gd name="connsiteX20" fmla="*/ 300037 w 957437"/>
              <a:gd name="connsiteY20" fmla="*/ 2552700 h 3072201"/>
              <a:gd name="connsiteX21" fmla="*/ 309562 w 957437"/>
              <a:gd name="connsiteY21" fmla="*/ 2538412 h 3072201"/>
              <a:gd name="connsiteX22" fmla="*/ 319087 w 957437"/>
              <a:gd name="connsiteY22" fmla="*/ 2509837 h 3072201"/>
              <a:gd name="connsiteX23" fmla="*/ 342900 w 957437"/>
              <a:gd name="connsiteY23" fmla="*/ 2481262 h 3072201"/>
              <a:gd name="connsiteX24" fmla="*/ 342900 w 957437"/>
              <a:gd name="connsiteY24" fmla="*/ 2452687 h 3072201"/>
              <a:gd name="connsiteX25" fmla="*/ 347662 w 957437"/>
              <a:gd name="connsiteY25" fmla="*/ 2438400 h 3072201"/>
              <a:gd name="connsiteX26" fmla="*/ 342900 w 957437"/>
              <a:gd name="connsiteY26" fmla="*/ 2409825 h 3072201"/>
              <a:gd name="connsiteX27" fmla="*/ 323850 w 957437"/>
              <a:gd name="connsiteY27" fmla="*/ 2347912 h 3072201"/>
              <a:gd name="connsiteX28" fmla="*/ 309562 w 957437"/>
              <a:gd name="connsiteY28" fmla="*/ 2338387 h 3072201"/>
              <a:gd name="connsiteX29" fmla="*/ 300037 w 957437"/>
              <a:gd name="connsiteY29" fmla="*/ 2324100 h 3072201"/>
              <a:gd name="connsiteX30" fmla="*/ 300037 w 957437"/>
              <a:gd name="connsiteY30" fmla="*/ 2247900 h 3072201"/>
              <a:gd name="connsiteX31" fmla="*/ 295275 w 957437"/>
              <a:gd name="connsiteY31" fmla="*/ 2233612 h 3072201"/>
              <a:gd name="connsiteX32" fmla="*/ 304800 w 957437"/>
              <a:gd name="connsiteY32" fmla="*/ 2205037 h 3072201"/>
              <a:gd name="connsiteX33" fmla="*/ 319087 w 957437"/>
              <a:gd name="connsiteY33" fmla="*/ 2162175 h 3072201"/>
              <a:gd name="connsiteX34" fmla="*/ 323850 w 957437"/>
              <a:gd name="connsiteY34" fmla="*/ 2147887 h 3072201"/>
              <a:gd name="connsiteX35" fmla="*/ 342900 w 957437"/>
              <a:gd name="connsiteY35" fmla="*/ 2119312 h 3072201"/>
              <a:gd name="connsiteX36" fmla="*/ 347662 w 957437"/>
              <a:gd name="connsiteY36" fmla="*/ 2105025 h 3072201"/>
              <a:gd name="connsiteX37" fmla="*/ 376237 w 957437"/>
              <a:gd name="connsiteY37" fmla="*/ 2085975 h 3072201"/>
              <a:gd name="connsiteX38" fmla="*/ 381000 w 957437"/>
              <a:gd name="connsiteY38" fmla="*/ 2071687 h 3072201"/>
              <a:gd name="connsiteX39" fmla="*/ 400050 w 957437"/>
              <a:gd name="connsiteY39" fmla="*/ 2043112 h 3072201"/>
              <a:gd name="connsiteX40" fmla="*/ 404812 w 957437"/>
              <a:gd name="connsiteY40" fmla="*/ 2028825 h 3072201"/>
              <a:gd name="connsiteX41" fmla="*/ 414337 w 957437"/>
              <a:gd name="connsiteY41" fmla="*/ 2014537 h 3072201"/>
              <a:gd name="connsiteX42" fmla="*/ 423862 w 957437"/>
              <a:gd name="connsiteY42" fmla="*/ 1985962 h 3072201"/>
              <a:gd name="connsiteX43" fmla="*/ 428625 w 957437"/>
              <a:gd name="connsiteY43" fmla="*/ 1971675 h 3072201"/>
              <a:gd name="connsiteX44" fmla="*/ 433387 w 957437"/>
              <a:gd name="connsiteY44" fmla="*/ 1914525 h 3072201"/>
              <a:gd name="connsiteX45" fmla="*/ 433387 w 957437"/>
              <a:gd name="connsiteY45" fmla="*/ 1885950 h 3072201"/>
              <a:gd name="connsiteX46" fmla="*/ 428625 w 957437"/>
              <a:gd name="connsiteY46" fmla="*/ 1766887 h 3072201"/>
              <a:gd name="connsiteX47" fmla="*/ 428625 w 957437"/>
              <a:gd name="connsiteY47" fmla="*/ 1681162 h 3072201"/>
              <a:gd name="connsiteX48" fmla="*/ 419100 w 957437"/>
              <a:gd name="connsiteY48" fmla="*/ 1585912 h 3072201"/>
              <a:gd name="connsiteX49" fmla="*/ 409575 w 957437"/>
              <a:gd name="connsiteY49" fmla="*/ 1571625 h 3072201"/>
              <a:gd name="connsiteX50" fmla="*/ 400050 w 957437"/>
              <a:gd name="connsiteY50" fmla="*/ 1543050 h 3072201"/>
              <a:gd name="connsiteX51" fmla="*/ 400050 w 957437"/>
              <a:gd name="connsiteY51" fmla="*/ 1490662 h 3072201"/>
              <a:gd name="connsiteX52" fmla="*/ 404812 w 957437"/>
              <a:gd name="connsiteY52" fmla="*/ 1476375 h 3072201"/>
              <a:gd name="connsiteX53" fmla="*/ 414337 w 957437"/>
              <a:gd name="connsiteY53" fmla="*/ 1443037 h 3072201"/>
              <a:gd name="connsiteX54" fmla="*/ 428625 w 957437"/>
              <a:gd name="connsiteY54" fmla="*/ 1433512 h 3072201"/>
              <a:gd name="connsiteX55" fmla="*/ 442912 w 957437"/>
              <a:gd name="connsiteY55" fmla="*/ 1404937 h 3072201"/>
              <a:gd name="connsiteX56" fmla="*/ 457200 w 957437"/>
              <a:gd name="connsiteY56" fmla="*/ 1400175 h 3072201"/>
              <a:gd name="connsiteX57" fmla="*/ 466725 w 957437"/>
              <a:gd name="connsiteY57" fmla="*/ 1385887 h 3072201"/>
              <a:gd name="connsiteX58" fmla="*/ 481012 w 957437"/>
              <a:gd name="connsiteY58" fmla="*/ 1381125 h 3072201"/>
              <a:gd name="connsiteX59" fmla="*/ 528637 w 957437"/>
              <a:gd name="connsiteY59" fmla="*/ 1376362 h 3072201"/>
              <a:gd name="connsiteX60" fmla="*/ 538162 w 957437"/>
              <a:gd name="connsiteY60" fmla="*/ 1314450 h 3072201"/>
              <a:gd name="connsiteX61" fmla="*/ 533400 w 957437"/>
              <a:gd name="connsiteY61" fmla="*/ 1300162 h 3072201"/>
              <a:gd name="connsiteX62" fmla="*/ 538162 w 957437"/>
              <a:gd name="connsiteY62" fmla="*/ 1195387 h 3072201"/>
              <a:gd name="connsiteX63" fmla="*/ 533400 w 957437"/>
              <a:gd name="connsiteY63" fmla="*/ 1181100 h 3072201"/>
              <a:gd name="connsiteX64" fmla="*/ 538162 w 957437"/>
              <a:gd name="connsiteY64" fmla="*/ 1162050 h 3072201"/>
              <a:gd name="connsiteX65" fmla="*/ 547687 w 957437"/>
              <a:gd name="connsiteY65" fmla="*/ 1109662 h 3072201"/>
              <a:gd name="connsiteX66" fmla="*/ 557212 w 957437"/>
              <a:gd name="connsiteY66" fmla="*/ 1081087 h 3072201"/>
              <a:gd name="connsiteX67" fmla="*/ 576262 w 957437"/>
              <a:gd name="connsiteY67" fmla="*/ 1052512 h 3072201"/>
              <a:gd name="connsiteX68" fmla="*/ 585787 w 957437"/>
              <a:gd name="connsiteY68" fmla="*/ 1038225 h 3072201"/>
              <a:gd name="connsiteX69" fmla="*/ 590550 w 957437"/>
              <a:gd name="connsiteY69" fmla="*/ 1023937 h 3072201"/>
              <a:gd name="connsiteX70" fmla="*/ 609600 w 957437"/>
              <a:gd name="connsiteY70" fmla="*/ 995362 h 3072201"/>
              <a:gd name="connsiteX71" fmla="*/ 633412 w 957437"/>
              <a:gd name="connsiteY71" fmla="*/ 952500 h 3072201"/>
              <a:gd name="connsiteX72" fmla="*/ 642937 w 957437"/>
              <a:gd name="connsiteY72" fmla="*/ 938212 h 3072201"/>
              <a:gd name="connsiteX73" fmla="*/ 657225 w 957437"/>
              <a:gd name="connsiteY73" fmla="*/ 933450 h 3072201"/>
              <a:gd name="connsiteX74" fmla="*/ 690562 w 957437"/>
              <a:gd name="connsiteY74" fmla="*/ 900112 h 3072201"/>
              <a:gd name="connsiteX75" fmla="*/ 700087 w 957437"/>
              <a:gd name="connsiteY75" fmla="*/ 885825 h 3072201"/>
              <a:gd name="connsiteX76" fmla="*/ 709612 w 957437"/>
              <a:gd name="connsiteY76" fmla="*/ 857250 h 3072201"/>
              <a:gd name="connsiteX77" fmla="*/ 714375 w 957437"/>
              <a:gd name="connsiteY77" fmla="*/ 842962 h 3072201"/>
              <a:gd name="connsiteX78" fmla="*/ 757237 w 957437"/>
              <a:gd name="connsiteY78" fmla="*/ 814387 h 3072201"/>
              <a:gd name="connsiteX79" fmla="*/ 771525 w 957437"/>
              <a:gd name="connsiteY79" fmla="*/ 804862 h 3072201"/>
              <a:gd name="connsiteX80" fmla="*/ 795337 w 957437"/>
              <a:gd name="connsiteY80" fmla="*/ 785812 h 3072201"/>
              <a:gd name="connsiteX81" fmla="*/ 804862 w 957437"/>
              <a:gd name="connsiteY81" fmla="*/ 771525 h 3072201"/>
              <a:gd name="connsiteX82" fmla="*/ 819150 w 957437"/>
              <a:gd name="connsiteY82" fmla="*/ 757237 h 3072201"/>
              <a:gd name="connsiteX83" fmla="*/ 852487 w 957437"/>
              <a:gd name="connsiteY83" fmla="*/ 723900 h 3072201"/>
              <a:gd name="connsiteX84" fmla="*/ 881062 w 957437"/>
              <a:gd name="connsiteY84" fmla="*/ 704850 h 3072201"/>
              <a:gd name="connsiteX85" fmla="*/ 900112 w 957437"/>
              <a:gd name="connsiteY85" fmla="*/ 676275 h 3072201"/>
              <a:gd name="connsiteX86" fmla="*/ 904875 w 957437"/>
              <a:gd name="connsiteY86" fmla="*/ 647700 h 3072201"/>
              <a:gd name="connsiteX87" fmla="*/ 914400 w 957437"/>
              <a:gd name="connsiteY87" fmla="*/ 619125 h 3072201"/>
              <a:gd name="connsiteX88" fmla="*/ 919162 w 957437"/>
              <a:gd name="connsiteY88" fmla="*/ 600075 h 3072201"/>
              <a:gd name="connsiteX89" fmla="*/ 914400 w 957437"/>
              <a:gd name="connsiteY89" fmla="*/ 585787 h 3072201"/>
              <a:gd name="connsiteX90" fmla="*/ 923925 w 957437"/>
              <a:gd name="connsiteY90" fmla="*/ 557212 h 3072201"/>
              <a:gd name="connsiteX91" fmla="*/ 933450 w 957437"/>
              <a:gd name="connsiteY91" fmla="*/ 514350 h 3072201"/>
              <a:gd name="connsiteX92" fmla="*/ 938212 w 957437"/>
              <a:gd name="connsiteY92" fmla="*/ 471487 h 3072201"/>
              <a:gd name="connsiteX93" fmla="*/ 942975 w 957437"/>
              <a:gd name="connsiteY93" fmla="*/ 457200 h 3072201"/>
              <a:gd name="connsiteX94" fmla="*/ 947737 w 957437"/>
              <a:gd name="connsiteY94" fmla="*/ 428625 h 3072201"/>
              <a:gd name="connsiteX95" fmla="*/ 952500 w 957437"/>
              <a:gd name="connsiteY95" fmla="*/ 314325 h 3072201"/>
              <a:gd name="connsiteX96" fmla="*/ 957262 w 957437"/>
              <a:gd name="connsiteY96" fmla="*/ 252412 h 3072201"/>
              <a:gd name="connsiteX97" fmla="*/ 947737 w 957437"/>
              <a:gd name="connsiteY97" fmla="*/ 223837 h 3072201"/>
              <a:gd name="connsiteX98" fmla="*/ 942975 w 957437"/>
              <a:gd name="connsiteY98" fmla="*/ 0 h 3072201"/>
              <a:gd name="connsiteX0" fmla="*/ 0 w 957437"/>
              <a:gd name="connsiteY0" fmla="*/ 2838450 h 2848364"/>
              <a:gd name="connsiteX1" fmla="*/ 57150 w 957437"/>
              <a:gd name="connsiteY1" fmla="*/ 2847975 h 2848364"/>
              <a:gd name="connsiteX2" fmla="*/ 85725 w 957437"/>
              <a:gd name="connsiteY2" fmla="*/ 2838450 h 2848364"/>
              <a:gd name="connsiteX3" fmla="*/ 104775 w 957437"/>
              <a:gd name="connsiteY3" fmla="*/ 2833688 h 2848364"/>
              <a:gd name="connsiteX4" fmla="*/ 133350 w 957437"/>
              <a:gd name="connsiteY4" fmla="*/ 2824163 h 2848364"/>
              <a:gd name="connsiteX5" fmla="*/ 142875 w 957437"/>
              <a:gd name="connsiteY5" fmla="*/ 2809875 h 2848364"/>
              <a:gd name="connsiteX6" fmla="*/ 157162 w 957437"/>
              <a:gd name="connsiteY6" fmla="*/ 2800350 h 2848364"/>
              <a:gd name="connsiteX7" fmla="*/ 161925 w 957437"/>
              <a:gd name="connsiteY7" fmla="*/ 2776538 h 2848364"/>
              <a:gd name="connsiteX8" fmla="*/ 161925 w 957437"/>
              <a:gd name="connsiteY8" fmla="*/ 2671763 h 2848364"/>
              <a:gd name="connsiteX9" fmla="*/ 176212 w 957437"/>
              <a:gd name="connsiteY9" fmla="*/ 2643188 h 2848364"/>
              <a:gd name="connsiteX10" fmla="*/ 190500 w 957437"/>
              <a:gd name="connsiteY10" fmla="*/ 2638425 h 2848364"/>
              <a:gd name="connsiteX11" fmla="*/ 200025 w 957437"/>
              <a:gd name="connsiteY11" fmla="*/ 2624138 h 2848364"/>
              <a:gd name="connsiteX12" fmla="*/ 204787 w 957437"/>
              <a:gd name="connsiteY12" fmla="*/ 2609850 h 2848364"/>
              <a:gd name="connsiteX13" fmla="*/ 223837 w 957437"/>
              <a:gd name="connsiteY13" fmla="*/ 2581275 h 2848364"/>
              <a:gd name="connsiteX14" fmla="*/ 238125 w 957437"/>
              <a:gd name="connsiteY14" fmla="*/ 2552700 h 2848364"/>
              <a:gd name="connsiteX15" fmla="*/ 261937 w 957437"/>
              <a:gd name="connsiteY15" fmla="*/ 2509838 h 2848364"/>
              <a:gd name="connsiteX16" fmla="*/ 271462 w 957437"/>
              <a:gd name="connsiteY16" fmla="*/ 2495550 h 2848364"/>
              <a:gd name="connsiteX17" fmla="*/ 285750 w 957437"/>
              <a:gd name="connsiteY17" fmla="*/ 2466975 h 2848364"/>
              <a:gd name="connsiteX18" fmla="*/ 290512 w 957437"/>
              <a:gd name="connsiteY18" fmla="*/ 2447925 h 2848364"/>
              <a:gd name="connsiteX19" fmla="*/ 290512 w 957437"/>
              <a:gd name="connsiteY19" fmla="*/ 2381250 h 2848364"/>
              <a:gd name="connsiteX20" fmla="*/ 300037 w 957437"/>
              <a:gd name="connsiteY20" fmla="*/ 2328863 h 2848364"/>
              <a:gd name="connsiteX21" fmla="*/ 309562 w 957437"/>
              <a:gd name="connsiteY21" fmla="*/ 2314575 h 2848364"/>
              <a:gd name="connsiteX22" fmla="*/ 319087 w 957437"/>
              <a:gd name="connsiteY22" fmla="*/ 2286000 h 2848364"/>
              <a:gd name="connsiteX23" fmla="*/ 342900 w 957437"/>
              <a:gd name="connsiteY23" fmla="*/ 2257425 h 2848364"/>
              <a:gd name="connsiteX24" fmla="*/ 342900 w 957437"/>
              <a:gd name="connsiteY24" fmla="*/ 2228850 h 2848364"/>
              <a:gd name="connsiteX25" fmla="*/ 347662 w 957437"/>
              <a:gd name="connsiteY25" fmla="*/ 2214563 h 2848364"/>
              <a:gd name="connsiteX26" fmla="*/ 342900 w 957437"/>
              <a:gd name="connsiteY26" fmla="*/ 2185988 h 2848364"/>
              <a:gd name="connsiteX27" fmla="*/ 323850 w 957437"/>
              <a:gd name="connsiteY27" fmla="*/ 2124075 h 2848364"/>
              <a:gd name="connsiteX28" fmla="*/ 309562 w 957437"/>
              <a:gd name="connsiteY28" fmla="*/ 2114550 h 2848364"/>
              <a:gd name="connsiteX29" fmla="*/ 300037 w 957437"/>
              <a:gd name="connsiteY29" fmla="*/ 2100263 h 2848364"/>
              <a:gd name="connsiteX30" fmla="*/ 300037 w 957437"/>
              <a:gd name="connsiteY30" fmla="*/ 2024063 h 2848364"/>
              <a:gd name="connsiteX31" fmla="*/ 295275 w 957437"/>
              <a:gd name="connsiteY31" fmla="*/ 2009775 h 2848364"/>
              <a:gd name="connsiteX32" fmla="*/ 304800 w 957437"/>
              <a:gd name="connsiteY32" fmla="*/ 1981200 h 2848364"/>
              <a:gd name="connsiteX33" fmla="*/ 319087 w 957437"/>
              <a:gd name="connsiteY33" fmla="*/ 1938338 h 2848364"/>
              <a:gd name="connsiteX34" fmla="*/ 323850 w 957437"/>
              <a:gd name="connsiteY34" fmla="*/ 1924050 h 2848364"/>
              <a:gd name="connsiteX35" fmla="*/ 342900 w 957437"/>
              <a:gd name="connsiteY35" fmla="*/ 1895475 h 2848364"/>
              <a:gd name="connsiteX36" fmla="*/ 347662 w 957437"/>
              <a:gd name="connsiteY36" fmla="*/ 1881188 h 2848364"/>
              <a:gd name="connsiteX37" fmla="*/ 376237 w 957437"/>
              <a:gd name="connsiteY37" fmla="*/ 1862138 h 2848364"/>
              <a:gd name="connsiteX38" fmla="*/ 381000 w 957437"/>
              <a:gd name="connsiteY38" fmla="*/ 1847850 h 2848364"/>
              <a:gd name="connsiteX39" fmla="*/ 400050 w 957437"/>
              <a:gd name="connsiteY39" fmla="*/ 1819275 h 2848364"/>
              <a:gd name="connsiteX40" fmla="*/ 404812 w 957437"/>
              <a:gd name="connsiteY40" fmla="*/ 1804988 h 2848364"/>
              <a:gd name="connsiteX41" fmla="*/ 414337 w 957437"/>
              <a:gd name="connsiteY41" fmla="*/ 1790700 h 2848364"/>
              <a:gd name="connsiteX42" fmla="*/ 423862 w 957437"/>
              <a:gd name="connsiteY42" fmla="*/ 1762125 h 2848364"/>
              <a:gd name="connsiteX43" fmla="*/ 428625 w 957437"/>
              <a:gd name="connsiteY43" fmla="*/ 1747838 h 2848364"/>
              <a:gd name="connsiteX44" fmla="*/ 433387 w 957437"/>
              <a:gd name="connsiteY44" fmla="*/ 1690688 h 2848364"/>
              <a:gd name="connsiteX45" fmla="*/ 433387 w 957437"/>
              <a:gd name="connsiteY45" fmla="*/ 1662113 h 2848364"/>
              <a:gd name="connsiteX46" fmla="*/ 428625 w 957437"/>
              <a:gd name="connsiteY46" fmla="*/ 1543050 h 2848364"/>
              <a:gd name="connsiteX47" fmla="*/ 428625 w 957437"/>
              <a:gd name="connsiteY47" fmla="*/ 1457325 h 2848364"/>
              <a:gd name="connsiteX48" fmla="*/ 419100 w 957437"/>
              <a:gd name="connsiteY48" fmla="*/ 1362075 h 2848364"/>
              <a:gd name="connsiteX49" fmla="*/ 409575 w 957437"/>
              <a:gd name="connsiteY49" fmla="*/ 1347788 h 2848364"/>
              <a:gd name="connsiteX50" fmla="*/ 400050 w 957437"/>
              <a:gd name="connsiteY50" fmla="*/ 1319213 h 2848364"/>
              <a:gd name="connsiteX51" fmla="*/ 400050 w 957437"/>
              <a:gd name="connsiteY51" fmla="*/ 1266825 h 2848364"/>
              <a:gd name="connsiteX52" fmla="*/ 404812 w 957437"/>
              <a:gd name="connsiteY52" fmla="*/ 1252538 h 2848364"/>
              <a:gd name="connsiteX53" fmla="*/ 414337 w 957437"/>
              <a:gd name="connsiteY53" fmla="*/ 1219200 h 2848364"/>
              <a:gd name="connsiteX54" fmla="*/ 428625 w 957437"/>
              <a:gd name="connsiteY54" fmla="*/ 1209675 h 2848364"/>
              <a:gd name="connsiteX55" fmla="*/ 442912 w 957437"/>
              <a:gd name="connsiteY55" fmla="*/ 1181100 h 2848364"/>
              <a:gd name="connsiteX56" fmla="*/ 457200 w 957437"/>
              <a:gd name="connsiteY56" fmla="*/ 1176338 h 2848364"/>
              <a:gd name="connsiteX57" fmla="*/ 466725 w 957437"/>
              <a:gd name="connsiteY57" fmla="*/ 1162050 h 2848364"/>
              <a:gd name="connsiteX58" fmla="*/ 481012 w 957437"/>
              <a:gd name="connsiteY58" fmla="*/ 1157288 h 2848364"/>
              <a:gd name="connsiteX59" fmla="*/ 528637 w 957437"/>
              <a:gd name="connsiteY59" fmla="*/ 1152525 h 2848364"/>
              <a:gd name="connsiteX60" fmla="*/ 538162 w 957437"/>
              <a:gd name="connsiteY60" fmla="*/ 1090613 h 2848364"/>
              <a:gd name="connsiteX61" fmla="*/ 533400 w 957437"/>
              <a:gd name="connsiteY61" fmla="*/ 1076325 h 2848364"/>
              <a:gd name="connsiteX62" fmla="*/ 538162 w 957437"/>
              <a:gd name="connsiteY62" fmla="*/ 971550 h 2848364"/>
              <a:gd name="connsiteX63" fmla="*/ 533400 w 957437"/>
              <a:gd name="connsiteY63" fmla="*/ 957263 h 2848364"/>
              <a:gd name="connsiteX64" fmla="*/ 538162 w 957437"/>
              <a:gd name="connsiteY64" fmla="*/ 938213 h 2848364"/>
              <a:gd name="connsiteX65" fmla="*/ 547687 w 957437"/>
              <a:gd name="connsiteY65" fmla="*/ 885825 h 2848364"/>
              <a:gd name="connsiteX66" fmla="*/ 557212 w 957437"/>
              <a:gd name="connsiteY66" fmla="*/ 857250 h 2848364"/>
              <a:gd name="connsiteX67" fmla="*/ 576262 w 957437"/>
              <a:gd name="connsiteY67" fmla="*/ 828675 h 2848364"/>
              <a:gd name="connsiteX68" fmla="*/ 585787 w 957437"/>
              <a:gd name="connsiteY68" fmla="*/ 814388 h 2848364"/>
              <a:gd name="connsiteX69" fmla="*/ 590550 w 957437"/>
              <a:gd name="connsiteY69" fmla="*/ 800100 h 2848364"/>
              <a:gd name="connsiteX70" fmla="*/ 609600 w 957437"/>
              <a:gd name="connsiteY70" fmla="*/ 771525 h 2848364"/>
              <a:gd name="connsiteX71" fmla="*/ 633412 w 957437"/>
              <a:gd name="connsiteY71" fmla="*/ 728663 h 2848364"/>
              <a:gd name="connsiteX72" fmla="*/ 642937 w 957437"/>
              <a:gd name="connsiteY72" fmla="*/ 714375 h 2848364"/>
              <a:gd name="connsiteX73" fmla="*/ 657225 w 957437"/>
              <a:gd name="connsiteY73" fmla="*/ 709613 h 2848364"/>
              <a:gd name="connsiteX74" fmla="*/ 690562 w 957437"/>
              <a:gd name="connsiteY74" fmla="*/ 676275 h 2848364"/>
              <a:gd name="connsiteX75" fmla="*/ 700087 w 957437"/>
              <a:gd name="connsiteY75" fmla="*/ 661988 h 2848364"/>
              <a:gd name="connsiteX76" fmla="*/ 709612 w 957437"/>
              <a:gd name="connsiteY76" fmla="*/ 633413 h 2848364"/>
              <a:gd name="connsiteX77" fmla="*/ 714375 w 957437"/>
              <a:gd name="connsiteY77" fmla="*/ 619125 h 2848364"/>
              <a:gd name="connsiteX78" fmla="*/ 757237 w 957437"/>
              <a:gd name="connsiteY78" fmla="*/ 590550 h 2848364"/>
              <a:gd name="connsiteX79" fmla="*/ 771525 w 957437"/>
              <a:gd name="connsiteY79" fmla="*/ 581025 h 2848364"/>
              <a:gd name="connsiteX80" fmla="*/ 795337 w 957437"/>
              <a:gd name="connsiteY80" fmla="*/ 561975 h 2848364"/>
              <a:gd name="connsiteX81" fmla="*/ 804862 w 957437"/>
              <a:gd name="connsiteY81" fmla="*/ 547688 h 2848364"/>
              <a:gd name="connsiteX82" fmla="*/ 819150 w 957437"/>
              <a:gd name="connsiteY82" fmla="*/ 533400 h 2848364"/>
              <a:gd name="connsiteX83" fmla="*/ 852487 w 957437"/>
              <a:gd name="connsiteY83" fmla="*/ 500063 h 2848364"/>
              <a:gd name="connsiteX84" fmla="*/ 881062 w 957437"/>
              <a:gd name="connsiteY84" fmla="*/ 481013 h 2848364"/>
              <a:gd name="connsiteX85" fmla="*/ 900112 w 957437"/>
              <a:gd name="connsiteY85" fmla="*/ 452438 h 2848364"/>
              <a:gd name="connsiteX86" fmla="*/ 904875 w 957437"/>
              <a:gd name="connsiteY86" fmla="*/ 423863 h 2848364"/>
              <a:gd name="connsiteX87" fmla="*/ 914400 w 957437"/>
              <a:gd name="connsiteY87" fmla="*/ 395288 h 2848364"/>
              <a:gd name="connsiteX88" fmla="*/ 919162 w 957437"/>
              <a:gd name="connsiteY88" fmla="*/ 376238 h 2848364"/>
              <a:gd name="connsiteX89" fmla="*/ 914400 w 957437"/>
              <a:gd name="connsiteY89" fmla="*/ 361950 h 2848364"/>
              <a:gd name="connsiteX90" fmla="*/ 923925 w 957437"/>
              <a:gd name="connsiteY90" fmla="*/ 333375 h 2848364"/>
              <a:gd name="connsiteX91" fmla="*/ 933450 w 957437"/>
              <a:gd name="connsiteY91" fmla="*/ 290513 h 2848364"/>
              <a:gd name="connsiteX92" fmla="*/ 938212 w 957437"/>
              <a:gd name="connsiteY92" fmla="*/ 247650 h 2848364"/>
              <a:gd name="connsiteX93" fmla="*/ 942975 w 957437"/>
              <a:gd name="connsiteY93" fmla="*/ 233363 h 2848364"/>
              <a:gd name="connsiteX94" fmla="*/ 947737 w 957437"/>
              <a:gd name="connsiteY94" fmla="*/ 204788 h 2848364"/>
              <a:gd name="connsiteX95" fmla="*/ 952500 w 957437"/>
              <a:gd name="connsiteY95" fmla="*/ 90488 h 2848364"/>
              <a:gd name="connsiteX96" fmla="*/ 957262 w 957437"/>
              <a:gd name="connsiteY96" fmla="*/ 28575 h 2848364"/>
              <a:gd name="connsiteX97" fmla="*/ 947737 w 957437"/>
              <a:gd name="connsiteY97" fmla="*/ 0 h 2848364"/>
              <a:gd name="connsiteX0" fmla="*/ 0 w 957437"/>
              <a:gd name="connsiteY0" fmla="*/ 2809875 h 2819789"/>
              <a:gd name="connsiteX1" fmla="*/ 57150 w 957437"/>
              <a:gd name="connsiteY1" fmla="*/ 2819400 h 2819789"/>
              <a:gd name="connsiteX2" fmla="*/ 85725 w 957437"/>
              <a:gd name="connsiteY2" fmla="*/ 2809875 h 2819789"/>
              <a:gd name="connsiteX3" fmla="*/ 104775 w 957437"/>
              <a:gd name="connsiteY3" fmla="*/ 2805113 h 2819789"/>
              <a:gd name="connsiteX4" fmla="*/ 133350 w 957437"/>
              <a:gd name="connsiteY4" fmla="*/ 2795588 h 2819789"/>
              <a:gd name="connsiteX5" fmla="*/ 142875 w 957437"/>
              <a:gd name="connsiteY5" fmla="*/ 2781300 h 2819789"/>
              <a:gd name="connsiteX6" fmla="*/ 157162 w 957437"/>
              <a:gd name="connsiteY6" fmla="*/ 2771775 h 2819789"/>
              <a:gd name="connsiteX7" fmla="*/ 161925 w 957437"/>
              <a:gd name="connsiteY7" fmla="*/ 2747963 h 2819789"/>
              <a:gd name="connsiteX8" fmla="*/ 161925 w 957437"/>
              <a:gd name="connsiteY8" fmla="*/ 2643188 h 2819789"/>
              <a:gd name="connsiteX9" fmla="*/ 176212 w 957437"/>
              <a:gd name="connsiteY9" fmla="*/ 2614613 h 2819789"/>
              <a:gd name="connsiteX10" fmla="*/ 190500 w 957437"/>
              <a:gd name="connsiteY10" fmla="*/ 2609850 h 2819789"/>
              <a:gd name="connsiteX11" fmla="*/ 200025 w 957437"/>
              <a:gd name="connsiteY11" fmla="*/ 2595563 h 2819789"/>
              <a:gd name="connsiteX12" fmla="*/ 204787 w 957437"/>
              <a:gd name="connsiteY12" fmla="*/ 2581275 h 2819789"/>
              <a:gd name="connsiteX13" fmla="*/ 223837 w 957437"/>
              <a:gd name="connsiteY13" fmla="*/ 2552700 h 2819789"/>
              <a:gd name="connsiteX14" fmla="*/ 238125 w 957437"/>
              <a:gd name="connsiteY14" fmla="*/ 2524125 h 2819789"/>
              <a:gd name="connsiteX15" fmla="*/ 261937 w 957437"/>
              <a:gd name="connsiteY15" fmla="*/ 2481263 h 2819789"/>
              <a:gd name="connsiteX16" fmla="*/ 271462 w 957437"/>
              <a:gd name="connsiteY16" fmla="*/ 2466975 h 2819789"/>
              <a:gd name="connsiteX17" fmla="*/ 285750 w 957437"/>
              <a:gd name="connsiteY17" fmla="*/ 2438400 h 2819789"/>
              <a:gd name="connsiteX18" fmla="*/ 290512 w 957437"/>
              <a:gd name="connsiteY18" fmla="*/ 2419350 h 2819789"/>
              <a:gd name="connsiteX19" fmla="*/ 290512 w 957437"/>
              <a:gd name="connsiteY19" fmla="*/ 2352675 h 2819789"/>
              <a:gd name="connsiteX20" fmla="*/ 300037 w 957437"/>
              <a:gd name="connsiteY20" fmla="*/ 2300288 h 2819789"/>
              <a:gd name="connsiteX21" fmla="*/ 309562 w 957437"/>
              <a:gd name="connsiteY21" fmla="*/ 2286000 h 2819789"/>
              <a:gd name="connsiteX22" fmla="*/ 319087 w 957437"/>
              <a:gd name="connsiteY22" fmla="*/ 2257425 h 2819789"/>
              <a:gd name="connsiteX23" fmla="*/ 342900 w 957437"/>
              <a:gd name="connsiteY23" fmla="*/ 2228850 h 2819789"/>
              <a:gd name="connsiteX24" fmla="*/ 342900 w 957437"/>
              <a:gd name="connsiteY24" fmla="*/ 2200275 h 2819789"/>
              <a:gd name="connsiteX25" fmla="*/ 347662 w 957437"/>
              <a:gd name="connsiteY25" fmla="*/ 2185988 h 2819789"/>
              <a:gd name="connsiteX26" fmla="*/ 342900 w 957437"/>
              <a:gd name="connsiteY26" fmla="*/ 2157413 h 2819789"/>
              <a:gd name="connsiteX27" fmla="*/ 323850 w 957437"/>
              <a:gd name="connsiteY27" fmla="*/ 2095500 h 2819789"/>
              <a:gd name="connsiteX28" fmla="*/ 309562 w 957437"/>
              <a:gd name="connsiteY28" fmla="*/ 2085975 h 2819789"/>
              <a:gd name="connsiteX29" fmla="*/ 300037 w 957437"/>
              <a:gd name="connsiteY29" fmla="*/ 2071688 h 2819789"/>
              <a:gd name="connsiteX30" fmla="*/ 300037 w 957437"/>
              <a:gd name="connsiteY30" fmla="*/ 1995488 h 2819789"/>
              <a:gd name="connsiteX31" fmla="*/ 295275 w 957437"/>
              <a:gd name="connsiteY31" fmla="*/ 1981200 h 2819789"/>
              <a:gd name="connsiteX32" fmla="*/ 304800 w 957437"/>
              <a:gd name="connsiteY32" fmla="*/ 1952625 h 2819789"/>
              <a:gd name="connsiteX33" fmla="*/ 319087 w 957437"/>
              <a:gd name="connsiteY33" fmla="*/ 1909763 h 2819789"/>
              <a:gd name="connsiteX34" fmla="*/ 323850 w 957437"/>
              <a:gd name="connsiteY34" fmla="*/ 1895475 h 2819789"/>
              <a:gd name="connsiteX35" fmla="*/ 342900 w 957437"/>
              <a:gd name="connsiteY35" fmla="*/ 1866900 h 2819789"/>
              <a:gd name="connsiteX36" fmla="*/ 347662 w 957437"/>
              <a:gd name="connsiteY36" fmla="*/ 1852613 h 2819789"/>
              <a:gd name="connsiteX37" fmla="*/ 376237 w 957437"/>
              <a:gd name="connsiteY37" fmla="*/ 1833563 h 2819789"/>
              <a:gd name="connsiteX38" fmla="*/ 381000 w 957437"/>
              <a:gd name="connsiteY38" fmla="*/ 1819275 h 2819789"/>
              <a:gd name="connsiteX39" fmla="*/ 400050 w 957437"/>
              <a:gd name="connsiteY39" fmla="*/ 1790700 h 2819789"/>
              <a:gd name="connsiteX40" fmla="*/ 404812 w 957437"/>
              <a:gd name="connsiteY40" fmla="*/ 1776413 h 2819789"/>
              <a:gd name="connsiteX41" fmla="*/ 414337 w 957437"/>
              <a:gd name="connsiteY41" fmla="*/ 1762125 h 2819789"/>
              <a:gd name="connsiteX42" fmla="*/ 423862 w 957437"/>
              <a:gd name="connsiteY42" fmla="*/ 1733550 h 2819789"/>
              <a:gd name="connsiteX43" fmla="*/ 428625 w 957437"/>
              <a:gd name="connsiteY43" fmla="*/ 1719263 h 2819789"/>
              <a:gd name="connsiteX44" fmla="*/ 433387 w 957437"/>
              <a:gd name="connsiteY44" fmla="*/ 1662113 h 2819789"/>
              <a:gd name="connsiteX45" fmla="*/ 433387 w 957437"/>
              <a:gd name="connsiteY45" fmla="*/ 1633538 h 2819789"/>
              <a:gd name="connsiteX46" fmla="*/ 428625 w 957437"/>
              <a:gd name="connsiteY46" fmla="*/ 1514475 h 2819789"/>
              <a:gd name="connsiteX47" fmla="*/ 428625 w 957437"/>
              <a:gd name="connsiteY47" fmla="*/ 1428750 h 2819789"/>
              <a:gd name="connsiteX48" fmla="*/ 419100 w 957437"/>
              <a:gd name="connsiteY48" fmla="*/ 1333500 h 2819789"/>
              <a:gd name="connsiteX49" fmla="*/ 409575 w 957437"/>
              <a:gd name="connsiteY49" fmla="*/ 1319213 h 2819789"/>
              <a:gd name="connsiteX50" fmla="*/ 400050 w 957437"/>
              <a:gd name="connsiteY50" fmla="*/ 1290638 h 2819789"/>
              <a:gd name="connsiteX51" fmla="*/ 400050 w 957437"/>
              <a:gd name="connsiteY51" fmla="*/ 1238250 h 2819789"/>
              <a:gd name="connsiteX52" fmla="*/ 404812 w 957437"/>
              <a:gd name="connsiteY52" fmla="*/ 1223963 h 2819789"/>
              <a:gd name="connsiteX53" fmla="*/ 414337 w 957437"/>
              <a:gd name="connsiteY53" fmla="*/ 1190625 h 2819789"/>
              <a:gd name="connsiteX54" fmla="*/ 428625 w 957437"/>
              <a:gd name="connsiteY54" fmla="*/ 1181100 h 2819789"/>
              <a:gd name="connsiteX55" fmla="*/ 442912 w 957437"/>
              <a:gd name="connsiteY55" fmla="*/ 1152525 h 2819789"/>
              <a:gd name="connsiteX56" fmla="*/ 457200 w 957437"/>
              <a:gd name="connsiteY56" fmla="*/ 1147763 h 2819789"/>
              <a:gd name="connsiteX57" fmla="*/ 466725 w 957437"/>
              <a:gd name="connsiteY57" fmla="*/ 1133475 h 2819789"/>
              <a:gd name="connsiteX58" fmla="*/ 481012 w 957437"/>
              <a:gd name="connsiteY58" fmla="*/ 1128713 h 2819789"/>
              <a:gd name="connsiteX59" fmla="*/ 528637 w 957437"/>
              <a:gd name="connsiteY59" fmla="*/ 1123950 h 2819789"/>
              <a:gd name="connsiteX60" fmla="*/ 538162 w 957437"/>
              <a:gd name="connsiteY60" fmla="*/ 1062038 h 2819789"/>
              <a:gd name="connsiteX61" fmla="*/ 533400 w 957437"/>
              <a:gd name="connsiteY61" fmla="*/ 1047750 h 2819789"/>
              <a:gd name="connsiteX62" fmla="*/ 538162 w 957437"/>
              <a:gd name="connsiteY62" fmla="*/ 942975 h 2819789"/>
              <a:gd name="connsiteX63" fmla="*/ 533400 w 957437"/>
              <a:gd name="connsiteY63" fmla="*/ 928688 h 2819789"/>
              <a:gd name="connsiteX64" fmla="*/ 538162 w 957437"/>
              <a:gd name="connsiteY64" fmla="*/ 909638 h 2819789"/>
              <a:gd name="connsiteX65" fmla="*/ 547687 w 957437"/>
              <a:gd name="connsiteY65" fmla="*/ 857250 h 2819789"/>
              <a:gd name="connsiteX66" fmla="*/ 557212 w 957437"/>
              <a:gd name="connsiteY66" fmla="*/ 828675 h 2819789"/>
              <a:gd name="connsiteX67" fmla="*/ 576262 w 957437"/>
              <a:gd name="connsiteY67" fmla="*/ 800100 h 2819789"/>
              <a:gd name="connsiteX68" fmla="*/ 585787 w 957437"/>
              <a:gd name="connsiteY68" fmla="*/ 785813 h 2819789"/>
              <a:gd name="connsiteX69" fmla="*/ 590550 w 957437"/>
              <a:gd name="connsiteY69" fmla="*/ 771525 h 2819789"/>
              <a:gd name="connsiteX70" fmla="*/ 609600 w 957437"/>
              <a:gd name="connsiteY70" fmla="*/ 742950 h 2819789"/>
              <a:gd name="connsiteX71" fmla="*/ 633412 w 957437"/>
              <a:gd name="connsiteY71" fmla="*/ 700088 h 2819789"/>
              <a:gd name="connsiteX72" fmla="*/ 642937 w 957437"/>
              <a:gd name="connsiteY72" fmla="*/ 685800 h 2819789"/>
              <a:gd name="connsiteX73" fmla="*/ 657225 w 957437"/>
              <a:gd name="connsiteY73" fmla="*/ 681038 h 2819789"/>
              <a:gd name="connsiteX74" fmla="*/ 690562 w 957437"/>
              <a:gd name="connsiteY74" fmla="*/ 647700 h 2819789"/>
              <a:gd name="connsiteX75" fmla="*/ 700087 w 957437"/>
              <a:gd name="connsiteY75" fmla="*/ 633413 h 2819789"/>
              <a:gd name="connsiteX76" fmla="*/ 709612 w 957437"/>
              <a:gd name="connsiteY76" fmla="*/ 604838 h 2819789"/>
              <a:gd name="connsiteX77" fmla="*/ 714375 w 957437"/>
              <a:gd name="connsiteY77" fmla="*/ 590550 h 2819789"/>
              <a:gd name="connsiteX78" fmla="*/ 757237 w 957437"/>
              <a:gd name="connsiteY78" fmla="*/ 561975 h 2819789"/>
              <a:gd name="connsiteX79" fmla="*/ 771525 w 957437"/>
              <a:gd name="connsiteY79" fmla="*/ 552450 h 2819789"/>
              <a:gd name="connsiteX80" fmla="*/ 795337 w 957437"/>
              <a:gd name="connsiteY80" fmla="*/ 533400 h 2819789"/>
              <a:gd name="connsiteX81" fmla="*/ 804862 w 957437"/>
              <a:gd name="connsiteY81" fmla="*/ 519113 h 2819789"/>
              <a:gd name="connsiteX82" fmla="*/ 819150 w 957437"/>
              <a:gd name="connsiteY82" fmla="*/ 504825 h 2819789"/>
              <a:gd name="connsiteX83" fmla="*/ 852487 w 957437"/>
              <a:gd name="connsiteY83" fmla="*/ 471488 h 2819789"/>
              <a:gd name="connsiteX84" fmla="*/ 881062 w 957437"/>
              <a:gd name="connsiteY84" fmla="*/ 452438 h 2819789"/>
              <a:gd name="connsiteX85" fmla="*/ 900112 w 957437"/>
              <a:gd name="connsiteY85" fmla="*/ 423863 h 2819789"/>
              <a:gd name="connsiteX86" fmla="*/ 904875 w 957437"/>
              <a:gd name="connsiteY86" fmla="*/ 395288 h 2819789"/>
              <a:gd name="connsiteX87" fmla="*/ 914400 w 957437"/>
              <a:gd name="connsiteY87" fmla="*/ 366713 h 2819789"/>
              <a:gd name="connsiteX88" fmla="*/ 919162 w 957437"/>
              <a:gd name="connsiteY88" fmla="*/ 347663 h 2819789"/>
              <a:gd name="connsiteX89" fmla="*/ 914400 w 957437"/>
              <a:gd name="connsiteY89" fmla="*/ 333375 h 2819789"/>
              <a:gd name="connsiteX90" fmla="*/ 923925 w 957437"/>
              <a:gd name="connsiteY90" fmla="*/ 304800 h 2819789"/>
              <a:gd name="connsiteX91" fmla="*/ 933450 w 957437"/>
              <a:gd name="connsiteY91" fmla="*/ 261938 h 2819789"/>
              <a:gd name="connsiteX92" fmla="*/ 938212 w 957437"/>
              <a:gd name="connsiteY92" fmla="*/ 219075 h 2819789"/>
              <a:gd name="connsiteX93" fmla="*/ 942975 w 957437"/>
              <a:gd name="connsiteY93" fmla="*/ 204788 h 2819789"/>
              <a:gd name="connsiteX94" fmla="*/ 947737 w 957437"/>
              <a:gd name="connsiteY94" fmla="*/ 176213 h 2819789"/>
              <a:gd name="connsiteX95" fmla="*/ 952500 w 957437"/>
              <a:gd name="connsiteY95" fmla="*/ 61913 h 2819789"/>
              <a:gd name="connsiteX96" fmla="*/ 957262 w 957437"/>
              <a:gd name="connsiteY96" fmla="*/ 0 h 2819789"/>
              <a:gd name="connsiteX0" fmla="*/ 0 w 952500"/>
              <a:gd name="connsiteY0" fmla="*/ 2747962 h 2757876"/>
              <a:gd name="connsiteX1" fmla="*/ 57150 w 952500"/>
              <a:gd name="connsiteY1" fmla="*/ 2757487 h 2757876"/>
              <a:gd name="connsiteX2" fmla="*/ 85725 w 952500"/>
              <a:gd name="connsiteY2" fmla="*/ 2747962 h 2757876"/>
              <a:gd name="connsiteX3" fmla="*/ 104775 w 952500"/>
              <a:gd name="connsiteY3" fmla="*/ 2743200 h 2757876"/>
              <a:gd name="connsiteX4" fmla="*/ 133350 w 952500"/>
              <a:gd name="connsiteY4" fmla="*/ 2733675 h 2757876"/>
              <a:gd name="connsiteX5" fmla="*/ 142875 w 952500"/>
              <a:gd name="connsiteY5" fmla="*/ 2719387 h 2757876"/>
              <a:gd name="connsiteX6" fmla="*/ 157162 w 952500"/>
              <a:gd name="connsiteY6" fmla="*/ 2709862 h 2757876"/>
              <a:gd name="connsiteX7" fmla="*/ 161925 w 952500"/>
              <a:gd name="connsiteY7" fmla="*/ 2686050 h 2757876"/>
              <a:gd name="connsiteX8" fmla="*/ 161925 w 952500"/>
              <a:gd name="connsiteY8" fmla="*/ 2581275 h 2757876"/>
              <a:gd name="connsiteX9" fmla="*/ 176212 w 952500"/>
              <a:gd name="connsiteY9" fmla="*/ 2552700 h 2757876"/>
              <a:gd name="connsiteX10" fmla="*/ 190500 w 952500"/>
              <a:gd name="connsiteY10" fmla="*/ 2547937 h 2757876"/>
              <a:gd name="connsiteX11" fmla="*/ 200025 w 952500"/>
              <a:gd name="connsiteY11" fmla="*/ 2533650 h 2757876"/>
              <a:gd name="connsiteX12" fmla="*/ 204787 w 952500"/>
              <a:gd name="connsiteY12" fmla="*/ 2519362 h 2757876"/>
              <a:gd name="connsiteX13" fmla="*/ 223837 w 952500"/>
              <a:gd name="connsiteY13" fmla="*/ 2490787 h 2757876"/>
              <a:gd name="connsiteX14" fmla="*/ 238125 w 952500"/>
              <a:gd name="connsiteY14" fmla="*/ 2462212 h 2757876"/>
              <a:gd name="connsiteX15" fmla="*/ 261937 w 952500"/>
              <a:gd name="connsiteY15" fmla="*/ 2419350 h 2757876"/>
              <a:gd name="connsiteX16" fmla="*/ 271462 w 952500"/>
              <a:gd name="connsiteY16" fmla="*/ 2405062 h 2757876"/>
              <a:gd name="connsiteX17" fmla="*/ 285750 w 952500"/>
              <a:gd name="connsiteY17" fmla="*/ 2376487 h 2757876"/>
              <a:gd name="connsiteX18" fmla="*/ 290512 w 952500"/>
              <a:gd name="connsiteY18" fmla="*/ 2357437 h 2757876"/>
              <a:gd name="connsiteX19" fmla="*/ 290512 w 952500"/>
              <a:gd name="connsiteY19" fmla="*/ 2290762 h 2757876"/>
              <a:gd name="connsiteX20" fmla="*/ 300037 w 952500"/>
              <a:gd name="connsiteY20" fmla="*/ 2238375 h 2757876"/>
              <a:gd name="connsiteX21" fmla="*/ 309562 w 952500"/>
              <a:gd name="connsiteY21" fmla="*/ 2224087 h 2757876"/>
              <a:gd name="connsiteX22" fmla="*/ 319087 w 952500"/>
              <a:gd name="connsiteY22" fmla="*/ 2195512 h 2757876"/>
              <a:gd name="connsiteX23" fmla="*/ 342900 w 952500"/>
              <a:gd name="connsiteY23" fmla="*/ 2166937 h 2757876"/>
              <a:gd name="connsiteX24" fmla="*/ 342900 w 952500"/>
              <a:gd name="connsiteY24" fmla="*/ 2138362 h 2757876"/>
              <a:gd name="connsiteX25" fmla="*/ 347662 w 952500"/>
              <a:gd name="connsiteY25" fmla="*/ 2124075 h 2757876"/>
              <a:gd name="connsiteX26" fmla="*/ 342900 w 952500"/>
              <a:gd name="connsiteY26" fmla="*/ 2095500 h 2757876"/>
              <a:gd name="connsiteX27" fmla="*/ 323850 w 952500"/>
              <a:gd name="connsiteY27" fmla="*/ 2033587 h 2757876"/>
              <a:gd name="connsiteX28" fmla="*/ 309562 w 952500"/>
              <a:gd name="connsiteY28" fmla="*/ 2024062 h 2757876"/>
              <a:gd name="connsiteX29" fmla="*/ 300037 w 952500"/>
              <a:gd name="connsiteY29" fmla="*/ 2009775 h 2757876"/>
              <a:gd name="connsiteX30" fmla="*/ 300037 w 952500"/>
              <a:gd name="connsiteY30" fmla="*/ 1933575 h 2757876"/>
              <a:gd name="connsiteX31" fmla="*/ 295275 w 952500"/>
              <a:gd name="connsiteY31" fmla="*/ 1919287 h 2757876"/>
              <a:gd name="connsiteX32" fmla="*/ 304800 w 952500"/>
              <a:gd name="connsiteY32" fmla="*/ 1890712 h 2757876"/>
              <a:gd name="connsiteX33" fmla="*/ 319087 w 952500"/>
              <a:gd name="connsiteY33" fmla="*/ 1847850 h 2757876"/>
              <a:gd name="connsiteX34" fmla="*/ 323850 w 952500"/>
              <a:gd name="connsiteY34" fmla="*/ 1833562 h 2757876"/>
              <a:gd name="connsiteX35" fmla="*/ 342900 w 952500"/>
              <a:gd name="connsiteY35" fmla="*/ 1804987 h 2757876"/>
              <a:gd name="connsiteX36" fmla="*/ 347662 w 952500"/>
              <a:gd name="connsiteY36" fmla="*/ 1790700 h 2757876"/>
              <a:gd name="connsiteX37" fmla="*/ 376237 w 952500"/>
              <a:gd name="connsiteY37" fmla="*/ 1771650 h 2757876"/>
              <a:gd name="connsiteX38" fmla="*/ 381000 w 952500"/>
              <a:gd name="connsiteY38" fmla="*/ 1757362 h 2757876"/>
              <a:gd name="connsiteX39" fmla="*/ 400050 w 952500"/>
              <a:gd name="connsiteY39" fmla="*/ 1728787 h 2757876"/>
              <a:gd name="connsiteX40" fmla="*/ 404812 w 952500"/>
              <a:gd name="connsiteY40" fmla="*/ 1714500 h 2757876"/>
              <a:gd name="connsiteX41" fmla="*/ 414337 w 952500"/>
              <a:gd name="connsiteY41" fmla="*/ 1700212 h 2757876"/>
              <a:gd name="connsiteX42" fmla="*/ 423862 w 952500"/>
              <a:gd name="connsiteY42" fmla="*/ 1671637 h 2757876"/>
              <a:gd name="connsiteX43" fmla="*/ 428625 w 952500"/>
              <a:gd name="connsiteY43" fmla="*/ 1657350 h 2757876"/>
              <a:gd name="connsiteX44" fmla="*/ 433387 w 952500"/>
              <a:gd name="connsiteY44" fmla="*/ 1600200 h 2757876"/>
              <a:gd name="connsiteX45" fmla="*/ 433387 w 952500"/>
              <a:gd name="connsiteY45" fmla="*/ 1571625 h 2757876"/>
              <a:gd name="connsiteX46" fmla="*/ 428625 w 952500"/>
              <a:gd name="connsiteY46" fmla="*/ 1452562 h 2757876"/>
              <a:gd name="connsiteX47" fmla="*/ 428625 w 952500"/>
              <a:gd name="connsiteY47" fmla="*/ 1366837 h 2757876"/>
              <a:gd name="connsiteX48" fmla="*/ 419100 w 952500"/>
              <a:gd name="connsiteY48" fmla="*/ 1271587 h 2757876"/>
              <a:gd name="connsiteX49" fmla="*/ 409575 w 952500"/>
              <a:gd name="connsiteY49" fmla="*/ 1257300 h 2757876"/>
              <a:gd name="connsiteX50" fmla="*/ 400050 w 952500"/>
              <a:gd name="connsiteY50" fmla="*/ 1228725 h 2757876"/>
              <a:gd name="connsiteX51" fmla="*/ 400050 w 952500"/>
              <a:gd name="connsiteY51" fmla="*/ 1176337 h 2757876"/>
              <a:gd name="connsiteX52" fmla="*/ 404812 w 952500"/>
              <a:gd name="connsiteY52" fmla="*/ 1162050 h 2757876"/>
              <a:gd name="connsiteX53" fmla="*/ 414337 w 952500"/>
              <a:gd name="connsiteY53" fmla="*/ 1128712 h 2757876"/>
              <a:gd name="connsiteX54" fmla="*/ 428625 w 952500"/>
              <a:gd name="connsiteY54" fmla="*/ 1119187 h 2757876"/>
              <a:gd name="connsiteX55" fmla="*/ 442912 w 952500"/>
              <a:gd name="connsiteY55" fmla="*/ 1090612 h 2757876"/>
              <a:gd name="connsiteX56" fmla="*/ 457200 w 952500"/>
              <a:gd name="connsiteY56" fmla="*/ 1085850 h 2757876"/>
              <a:gd name="connsiteX57" fmla="*/ 466725 w 952500"/>
              <a:gd name="connsiteY57" fmla="*/ 1071562 h 2757876"/>
              <a:gd name="connsiteX58" fmla="*/ 481012 w 952500"/>
              <a:gd name="connsiteY58" fmla="*/ 1066800 h 2757876"/>
              <a:gd name="connsiteX59" fmla="*/ 528637 w 952500"/>
              <a:gd name="connsiteY59" fmla="*/ 1062037 h 2757876"/>
              <a:gd name="connsiteX60" fmla="*/ 538162 w 952500"/>
              <a:gd name="connsiteY60" fmla="*/ 1000125 h 2757876"/>
              <a:gd name="connsiteX61" fmla="*/ 533400 w 952500"/>
              <a:gd name="connsiteY61" fmla="*/ 985837 h 2757876"/>
              <a:gd name="connsiteX62" fmla="*/ 538162 w 952500"/>
              <a:gd name="connsiteY62" fmla="*/ 881062 h 2757876"/>
              <a:gd name="connsiteX63" fmla="*/ 533400 w 952500"/>
              <a:gd name="connsiteY63" fmla="*/ 866775 h 2757876"/>
              <a:gd name="connsiteX64" fmla="*/ 538162 w 952500"/>
              <a:gd name="connsiteY64" fmla="*/ 847725 h 2757876"/>
              <a:gd name="connsiteX65" fmla="*/ 547687 w 952500"/>
              <a:gd name="connsiteY65" fmla="*/ 795337 h 2757876"/>
              <a:gd name="connsiteX66" fmla="*/ 557212 w 952500"/>
              <a:gd name="connsiteY66" fmla="*/ 766762 h 2757876"/>
              <a:gd name="connsiteX67" fmla="*/ 576262 w 952500"/>
              <a:gd name="connsiteY67" fmla="*/ 738187 h 2757876"/>
              <a:gd name="connsiteX68" fmla="*/ 585787 w 952500"/>
              <a:gd name="connsiteY68" fmla="*/ 723900 h 2757876"/>
              <a:gd name="connsiteX69" fmla="*/ 590550 w 952500"/>
              <a:gd name="connsiteY69" fmla="*/ 709612 h 2757876"/>
              <a:gd name="connsiteX70" fmla="*/ 609600 w 952500"/>
              <a:gd name="connsiteY70" fmla="*/ 681037 h 2757876"/>
              <a:gd name="connsiteX71" fmla="*/ 633412 w 952500"/>
              <a:gd name="connsiteY71" fmla="*/ 638175 h 2757876"/>
              <a:gd name="connsiteX72" fmla="*/ 642937 w 952500"/>
              <a:gd name="connsiteY72" fmla="*/ 623887 h 2757876"/>
              <a:gd name="connsiteX73" fmla="*/ 657225 w 952500"/>
              <a:gd name="connsiteY73" fmla="*/ 619125 h 2757876"/>
              <a:gd name="connsiteX74" fmla="*/ 690562 w 952500"/>
              <a:gd name="connsiteY74" fmla="*/ 585787 h 2757876"/>
              <a:gd name="connsiteX75" fmla="*/ 700087 w 952500"/>
              <a:gd name="connsiteY75" fmla="*/ 571500 h 2757876"/>
              <a:gd name="connsiteX76" fmla="*/ 709612 w 952500"/>
              <a:gd name="connsiteY76" fmla="*/ 542925 h 2757876"/>
              <a:gd name="connsiteX77" fmla="*/ 714375 w 952500"/>
              <a:gd name="connsiteY77" fmla="*/ 528637 h 2757876"/>
              <a:gd name="connsiteX78" fmla="*/ 757237 w 952500"/>
              <a:gd name="connsiteY78" fmla="*/ 500062 h 2757876"/>
              <a:gd name="connsiteX79" fmla="*/ 771525 w 952500"/>
              <a:gd name="connsiteY79" fmla="*/ 490537 h 2757876"/>
              <a:gd name="connsiteX80" fmla="*/ 795337 w 952500"/>
              <a:gd name="connsiteY80" fmla="*/ 471487 h 2757876"/>
              <a:gd name="connsiteX81" fmla="*/ 804862 w 952500"/>
              <a:gd name="connsiteY81" fmla="*/ 457200 h 2757876"/>
              <a:gd name="connsiteX82" fmla="*/ 819150 w 952500"/>
              <a:gd name="connsiteY82" fmla="*/ 442912 h 2757876"/>
              <a:gd name="connsiteX83" fmla="*/ 852487 w 952500"/>
              <a:gd name="connsiteY83" fmla="*/ 409575 h 2757876"/>
              <a:gd name="connsiteX84" fmla="*/ 881062 w 952500"/>
              <a:gd name="connsiteY84" fmla="*/ 390525 h 2757876"/>
              <a:gd name="connsiteX85" fmla="*/ 900112 w 952500"/>
              <a:gd name="connsiteY85" fmla="*/ 361950 h 2757876"/>
              <a:gd name="connsiteX86" fmla="*/ 904875 w 952500"/>
              <a:gd name="connsiteY86" fmla="*/ 333375 h 2757876"/>
              <a:gd name="connsiteX87" fmla="*/ 914400 w 952500"/>
              <a:gd name="connsiteY87" fmla="*/ 304800 h 2757876"/>
              <a:gd name="connsiteX88" fmla="*/ 919162 w 952500"/>
              <a:gd name="connsiteY88" fmla="*/ 285750 h 2757876"/>
              <a:gd name="connsiteX89" fmla="*/ 914400 w 952500"/>
              <a:gd name="connsiteY89" fmla="*/ 271462 h 2757876"/>
              <a:gd name="connsiteX90" fmla="*/ 923925 w 952500"/>
              <a:gd name="connsiteY90" fmla="*/ 242887 h 2757876"/>
              <a:gd name="connsiteX91" fmla="*/ 933450 w 952500"/>
              <a:gd name="connsiteY91" fmla="*/ 200025 h 2757876"/>
              <a:gd name="connsiteX92" fmla="*/ 938212 w 952500"/>
              <a:gd name="connsiteY92" fmla="*/ 157162 h 2757876"/>
              <a:gd name="connsiteX93" fmla="*/ 942975 w 952500"/>
              <a:gd name="connsiteY93" fmla="*/ 142875 h 2757876"/>
              <a:gd name="connsiteX94" fmla="*/ 947737 w 952500"/>
              <a:gd name="connsiteY94" fmla="*/ 114300 h 2757876"/>
              <a:gd name="connsiteX95" fmla="*/ 952500 w 952500"/>
              <a:gd name="connsiteY95" fmla="*/ 0 h 2757876"/>
              <a:gd name="connsiteX0" fmla="*/ 0 w 947737"/>
              <a:gd name="connsiteY0" fmla="*/ 2633662 h 2643576"/>
              <a:gd name="connsiteX1" fmla="*/ 57150 w 947737"/>
              <a:gd name="connsiteY1" fmla="*/ 2643187 h 2643576"/>
              <a:gd name="connsiteX2" fmla="*/ 85725 w 947737"/>
              <a:gd name="connsiteY2" fmla="*/ 2633662 h 2643576"/>
              <a:gd name="connsiteX3" fmla="*/ 104775 w 947737"/>
              <a:gd name="connsiteY3" fmla="*/ 2628900 h 2643576"/>
              <a:gd name="connsiteX4" fmla="*/ 133350 w 947737"/>
              <a:gd name="connsiteY4" fmla="*/ 2619375 h 2643576"/>
              <a:gd name="connsiteX5" fmla="*/ 142875 w 947737"/>
              <a:gd name="connsiteY5" fmla="*/ 2605087 h 2643576"/>
              <a:gd name="connsiteX6" fmla="*/ 157162 w 947737"/>
              <a:gd name="connsiteY6" fmla="*/ 2595562 h 2643576"/>
              <a:gd name="connsiteX7" fmla="*/ 161925 w 947737"/>
              <a:gd name="connsiteY7" fmla="*/ 2571750 h 2643576"/>
              <a:gd name="connsiteX8" fmla="*/ 161925 w 947737"/>
              <a:gd name="connsiteY8" fmla="*/ 2466975 h 2643576"/>
              <a:gd name="connsiteX9" fmla="*/ 176212 w 947737"/>
              <a:gd name="connsiteY9" fmla="*/ 2438400 h 2643576"/>
              <a:gd name="connsiteX10" fmla="*/ 190500 w 947737"/>
              <a:gd name="connsiteY10" fmla="*/ 2433637 h 2643576"/>
              <a:gd name="connsiteX11" fmla="*/ 200025 w 947737"/>
              <a:gd name="connsiteY11" fmla="*/ 2419350 h 2643576"/>
              <a:gd name="connsiteX12" fmla="*/ 204787 w 947737"/>
              <a:gd name="connsiteY12" fmla="*/ 2405062 h 2643576"/>
              <a:gd name="connsiteX13" fmla="*/ 223837 w 947737"/>
              <a:gd name="connsiteY13" fmla="*/ 2376487 h 2643576"/>
              <a:gd name="connsiteX14" fmla="*/ 238125 w 947737"/>
              <a:gd name="connsiteY14" fmla="*/ 2347912 h 2643576"/>
              <a:gd name="connsiteX15" fmla="*/ 261937 w 947737"/>
              <a:gd name="connsiteY15" fmla="*/ 2305050 h 2643576"/>
              <a:gd name="connsiteX16" fmla="*/ 271462 w 947737"/>
              <a:gd name="connsiteY16" fmla="*/ 2290762 h 2643576"/>
              <a:gd name="connsiteX17" fmla="*/ 285750 w 947737"/>
              <a:gd name="connsiteY17" fmla="*/ 2262187 h 2643576"/>
              <a:gd name="connsiteX18" fmla="*/ 290512 w 947737"/>
              <a:gd name="connsiteY18" fmla="*/ 2243137 h 2643576"/>
              <a:gd name="connsiteX19" fmla="*/ 290512 w 947737"/>
              <a:gd name="connsiteY19" fmla="*/ 2176462 h 2643576"/>
              <a:gd name="connsiteX20" fmla="*/ 300037 w 947737"/>
              <a:gd name="connsiteY20" fmla="*/ 2124075 h 2643576"/>
              <a:gd name="connsiteX21" fmla="*/ 309562 w 947737"/>
              <a:gd name="connsiteY21" fmla="*/ 2109787 h 2643576"/>
              <a:gd name="connsiteX22" fmla="*/ 319087 w 947737"/>
              <a:gd name="connsiteY22" fmla="*/ 2081212 h 2643576"/>
              <a:gd name="connsiteX23" fmla="*/ 342900 w 947737"/>
              <a:gd name="connsiteY23" fmla="*/ 2052637 h 2643576"/>
              <a:gd name="connsiteX24" fmla="*/ 342900 w 947737"/>
              <a:gd name="connsiteY24" fmla="*/ 2024062 h 2643576"/>
              <a:gd name="connsiteX25" fmla="*/ 347662 w 947737"/>
              <a:gd name="connsiteY25" fmla="*/ 2009775 h 2643576"/>
              <a:gd name="connsiteX26" fmla="*/ 342900 w 947737"/>
              <a:gd name="connsiteY26" fmla="*/ 1981200 h 2643576"/>
              <a:gd name="connsiteX27" fmla="*/ 323850 w 947737"/>
              <a:gd name="connsiteY27" fmla="*/ 1919287 h 2643576"/>
              <a:gd name="connsiteX28" fmla="*/ 309562 w 947737"/>
              <a:gd name="connsiteY28" fmla="*/ 1909762 h 2643576"/>
              <a:gd name="connsiteX29" fmla="*/ 300037 w 947737"/>
              <a:gd name="connsiteY29" fmla="*/ 1895475 h 2643576"/>
              <a:gd name="connsiteX30" fmla="*/ 300037 w 947737"/>
              <a:gd name="connsiteY30" fmla="*/ 1819275 h 2643576"/>
              <a:gd name="connsiteX31" fmla="*/ 295275 w 947737"/>
              <a:gd name="connsiteY31" fmla="*/ 1804987 h 2643576"/>
              <a:gd name="connsiteX32" fmla="*/ 304800 w 947737"/>
              <a:gd name="connsiteY32" fmla="*/ 1776412 h 2643576"/>
              <a:gd name="connsiteX33" fmla="*/ 319087 w 947737"/>
              <a:gd name="connsiteY33" fmla="*/ 1733550 h 2643576"/>
              <a:gd name="connsiteX34" fmla="*/ 323850 w 947737"/>
              <a:gd name="connsiteY34" fmla="*/ 1719262 h 2643576"/>
              <a:gd name="connsiteX35" fmla="*/ 342900 w 947737"/>
              <a:gd name="connsiteY35" fmla="*/ 1690687 h 2643576"/>
              <a:gd name="connsiteX36" fmla="*/ 347662 w 947737"/>
              <a:gd name="connsiteY36" fmla="*/ 1676400 h 2643576"/>
              <a:gd name="connsiteX37" fmla="*/ 376237 w 947737"/>
              <a:gd name="connsiteY37" fmla="*/ 1657350 h 2643576"/>
              <a:gd name="connsiteX38" fmla="*/ 381000 w 947737"/>
              <a:gd name="connsiteY38" fmla="*/ 1643062 h 2643576"/>
              <a:gd name="connsiteX39" fmla="*/ 400050 w 947737"/>
              <a:gd name="connsiteY39" fmla="*/ 1614487 h 2643576"/>
              <a:gd name="connsiteX40" fmla="*/ 404812 w 947737"/>
              <a:gd name="connsiteY40" fmla="*/ 1600200 h 2643576"/>
              <a:gd name="connsiteX41" fmla="*/ 414337 w 947737"/>
              <a:gd name="connsiteY41" fmla="*/ 1585912 h 2643576"/>
              <a:gd name="connsiteX42" fmla="*/ 423862 w 947737"/>
              <a:gd name="connsiteY42" fmla="*/ 1557337 h 2643576"/>
              <a:gd name="connsiteX43" fmla="*/ 428625 w 947737"/>
              <a:gd name="connsiteY43" fmla="*/ 1543050 h 2643576"/>
              <a:gd name="connsiteX44" fmla="*/ 433387 w 947737"/>
              <a:gd name="connsiteY44" fmla="*/ 1485900 h 2643576"/>
              <a:gd name="connsiteX45" fmla="*/ 433387 w 947737"/>
              <a:gd name="connsiteY45" fmla="*/ 1457325 h 2643576"/>
              <a:gd name="connsiteX46" fmla="*/ 428625 w 947737"/>
              <a:gd name="connsiteY46" fmla="*/ 1338262 h 2643576"/>
              <a:gd name="connsiteX47" fmla="*/ 428625 w 947737"/>
              <a:gd name="connsiteY47" fmla="*/ 1252537 h 2643576"/>
              <a:gd name="connsiteX48" fmla="*/ 419100 w 947737"/>
              <a:gd name="connsiteY48" fmla="*/ 1157287 h 2643576"/>
              <a:gd name="connsiteX49" fmla="*/ 409575 w 947737"/>
              <a:gd name="connsiteY49" fmla="*/ 1143000 h 2643576"/>
              <a:gd name="connsiteX50" fmla="*/ 400050 w 947737"/>
              <a:gd name="connsiteY50" fmla="*/ 1114425 h 2643576"/>
              <a:gd name="connsiteX51" fmla="*/ 400050 w 947737"/>
              <a:gd name="connsiteY51" fmla="*/ 1062037 h 2643576"/>
              <a:gd name="connsiteX52" fmla="*/ 404812 w 947737"/>
              <a:gd name="connsiteY52" fmla="*/ 1047750 h 2643576"/>
              <a:gd name="connsiteX53" fmla="*/ 414337 w 947737"/>
              <a:gd name="connsiteY53" fmla="*/ 1014412 h 2643576"/>
              <a:gd name="connsiteX54" fmla="*/ 428625 w 947737"/>
              <a:gd name="connsiteY54" fmla="*/ 1004887 h 2643576"/>
              <a:gd name="connsiteX55" fmla="*/ 442912 w 947737"/>
              <a:gd name="connsiteY55" fmla="*/ 976312 h 2643576"/>
              <a:gd name="connsiteX56" fmla="*/ 457200 w 947737"/>
              <a:gd name="connsiteY56" fmla="*/ 971550 h 2643576"/>
              <a:gd name="connsiteX57" fmla="*/ 466725 w 947737"/>
              <a:gd name="connsiteY57" fmla="*/ 957262 h 2643576"/>
              <a:gd name="connsiteX58" fmla="*/ 481012 w 947737"/>
              <a:gd name="connsiteY58" fmla="*/ 952500 h 2643576"/>
              <a:gd name="connsiteX59" fmla="*/ 528637 w 947737"/>
              <a:gd name="connsiteY59" fmla="*/ 947737 h 2643576"/>
              <a:gd name="connsiteX60" fmla="*/ 538162 w 947737"/>
              <a:gd name="connsiteY60" fmla="*/ 885825 h 2643576"/>
              <a:gd name="connsiteX61" fmla="*/ 533400 w 947737"/>
              <a:gd name="connsiteY61" fmla="*/ 871537 h 2643576"/>
              <a:gd name="connsiteX62" fmla="*/ 538162 w 947737"/>
              <a:gd name="connsiteY62" fmla="*/ 766762 h 2643576"/>
              <a:gd name="connsiteX63" fmla="*/ 533400 w 947737"/>
              <a:gd name="connsiteY63" fmla="*/ 752475 h 2643576"/>
              <a:gd name="connsiteX64" fmla="*/ 538162 w 947737"/>
              <a:gd name="connsiteY64" fmla="*/ 733425 h 2643576"/>
              <a:gd name="connsiteX65" fmla="*/ 547687 w 947737"/>
              <a:gd name="connsiteY65" fmla="*/ 681037 h 2643576"/>
              <a:gd name="connsiteX66" fmla="*/ 557212 w 947737"/>
              <a:gd name="connsiteY66" fmla="*/ 652462 h 2643576"/>
              <a:gd name="connsiteX67" fmla="*/ 576262 w 947737"/>
              <a:gd name="connsiteY67" fmla="*/ 623887 h 2643576"/>
              <a:gd name="connsiteX68" fmla="*/ 585787 w 947737"/>
              <a:gd name="connsiteY68" fmla="*/ 609600 h 2643576"/>
              <a:gd name="connsiteX69" fmla="*/ 590550 w 947737"/>
              <a:gd name="connsiteY69" fmla="*/ 595312 h 2643576"/>
              <a:gd name="connsiteX70" fmla="*/ 609600 w 947737"/>
              <a:gd name="connsiteY70" fmla="*/ 566737 h 2643576"/>
              <a:gd name="connsiteX71" fmla="*/ 633412 w 947737"/>
              <a:gd name="connsiteY71" fmla="*/ 523875 h 2643576"/>
              <a:gd name="connsiteX72" fmla="*/ 642937 w 947737"/>
              <a:gd name="connsiteY72" fmla="*/ 509587 h 2643576"/>
              <a:gd name="connsiteX73" fmla="*/ 657225 w 947737"/>
              <a:gd name="connsiteY73" fmla="*/ 504825 h 2643576"/>
              <a:gd name="connsiteX74" fmla="*/ 690562 w 947737"/>
              <a:gd name="connsiteY74" fmla="*/ 471487 h 2643576"/>
              <a:gd name="connsiteX75" fmla="*/ 700087 w 947737"/>
              <a:gd name="connsiteY75" fmla="*/ 457200 h 2643576"/>
              <a:gd name="connsiteX76" fmla="*/ 709612 w 947737"/>
              <a:gd name="connsiteY76" fmla="*/ 428625 h 2643576"/>
              <a:gd name="connsiteX77" fmla="*/ 714375 w 947737"/>
              <a:gd name="connsiteY77" fmla="*/ 414337 h 2643576"/>
              <a:gd name="connsiteX78" fmla="*/ 757237 w 947737"/>
              <a:gd name="connsiteY78" fmla="*/ 385762 h 2643576"/>
              <a:gd name="connsiteX79" fmla="*/ 771525 w 947737"/>
              <a:gd name="connsiteY79" fmla="*/ 376237 h 2643576"/>
              <a:gd name="connsiteX80" fmla="*/ 795337 w 947737"/>
              <a:gd name="connsiteY80" fmla="*/ 357187 h 2643576"/>
              <a:gd name="connsiteX81" fmla="*/ 804862 w 947737"/>
              <a:gd name="connsiteY81" fmla="*/ 342900 h 2643576"/>
              <a:gd name="connsiteX82" fmla="*/ 819150 w 947737"/>
              <a:gd name="connsiteY82" fmla="*/ 328612 h 2643576"/>
              <a:gd name="connsiteX83" fmla="*/ 852487 w 947737"/>
              <a:gd name="connsiteY83" fmla="*/ 295275 h 2643576"/>
              <a:gd name="connsiteX84" fmla="*/ 881062 w 947737"/>
              <a:gd name="connsiteY84" fmla="*/ 276225 h 2643576"/>
              <a:gd name="connsiteX85" fmla="*/ 900112 w 947737"/>
              <a:gd name="connsiteY85" fmla="*/ 247650 h 2643576"/>
              <a:gd name="connsiteX86" fmla="*/ 904875 w 947737"/>
              <a:gd name="connsiteY86" fmla="*/ 219075 h 2643576"/>
              <a:gd name="connsiteX87" fmla="*/ 914400 w 947737"/>
              <a:gd name="connsiteY87" fmla="*/ 190500 h 2643576"/>
              <a:gd name="connsiteX88" fmla="*/ 919162 w 947737"/>
              <a:gd name="connsiteY88" fmla="*/ 171450 h 2643576"/>
              <a:gd name="connsiteX89" fmla="*/ 914400 w 947737"/>
              <a:gd name="connsiteY89" fmla="*/ 157162 h 2643576"/>
              <a:gd name="connsiteX90" fmla="*/ 923925 w 947737"/>
              <a:gd name="connsiteY90" fmla="*/ 128587 h 2643576"/>
              <a:gd name="connsiteX91" fmla="*/ 933450 w 947737"/>
              <a:gd name="connsiteY91" fmla="*/ 85725 h 2643576"/>
              <a:gd name="connsiteX92" fmla="*/ 938212 w 947737"/>
              <a:gd name="connsiteY92" fmla="*/ 42862 h 2643576"/>
              <a:gd name="connsiteX93" fmla="*/ 942975 w 947737"/>
              <a:gd name="connsiteY93" fmla="*/ 28575 h 2643576"/>
              <a:gd name="connsiteX94" fmla="*/ 947737 w 947737"/>
              <a:gd name="connsiteY94" fmla="*/ 0 h 2643576"/>
              <a:gd name="connsiteX0" fmla="*/ 0 w 942975"/>
              <a:gd name="connsiteY0" fmla="*/ 2605087 h 2615001"/>
              <a:gd name="connsiteX1" fmla="*/ 57150 w 942975"/>
              <a:gd name="connsiteY1" fmla="*/ 2614612 h 2615001"/>
              <a:gd name="connsiteX2" fmla="*/ 85725 w 942975"/>
              <a:gd name="connsiteY2" fmla="*/ 2605087 h 2615001"/>
              <a:gd name="connsiteX3" fmla="*/ 104775 w 942975"/>
              <a:gd name="connsiteY3" fmla="*/ 2600325 h 2615001"/>
              <a:gd name="connsiteX4" fmla="*/ 133350 w 942975"/>
              <a:gd name="connsiteY4" fmla="*/ 2590800 h 2615001"/>
              <a:gd name="connsiteX5" fmla="*/ 142875 w 942975"/>
              <a:gd name="connsiteY5" fmla="*/ 2576512 h 2615001"/>
              <a:gd name="connsiteX6" fmla="*/ 157162 w 942975"/>
              <a:gd name="connsiteY6" fmla="*/ 2566987 h 2615001"/>
              <a:gd name="connsiteX7" fmla="*/ 161925 w 942975"/>
              <a:gd name="connsiteY7" fmla="*/ 2543175 h 2615001"/>
              <a:gd name="connsiteX8" fmla="*/ 161925 w 942975"/>
              <a:gd name="connsiteY8" fmla="*/ 2438400 h 2615001"/>
              <a:gd name="connsiteX9" fmla="*/ 176212 w 942975"/>
              <a:gd name="connsiteY9" fmla="*/ 2409825 h 2615001"/>
              <a:gd name="connsiteX10" fmla="*/ 190500 w 942975"/>
              <a:gd name="connsiteY10" fmla="*/ 2405062 h 2615001"/>
              <a:gd name="connsiteX11" fmla="*/ 200025 w 942975"/>
              <a:gd name="connsiteY11" fmla="*/ 2390775 h 2615001"/>
              <a:gd name="connsiteX12" fmla="*/ 204787 w 942975"/>
              <a:gd name="connsiteY12" fmla="*/ 2376487 h 2615001"/>
              <a:gd name="connsiteX13" fmla="*/ 223837 w 942975"/>
              <a:gd name="connsiteY13" fmla="*/ 2347912 h 2615001"/>
              <a:gd name="connsiteX14" fmla="*/ 238125 w 942975"/>
              <a:gd name="connsiteY14" fmla="*/ 2319337 h 2615001"/>
              <a:gd name="connsiteX15" fmla="*/ 261937 w 942975"/>
              <a:gd name="connsiteY15" fmla="*/ 2276475 h 2615001"/>
              <a:gd name="connsiteX16" fmla="*/ 271462 w 942975"/>
              <a:gd name="connsiteY16" fmla="*/ 2262187 h 2615001"/>
              <a:gd name="connsiteX17" fmla="*/ 285750 w 942975"/>
              <a:gd name="connsiteY17" fmla="*/ 2233612 h 2615001"/>
              <a:gd name="connsiteX18" fmla="*/ 290512 w 942975"/>
              <a:gd name="connsiteY18" fmla="*/ 2214562 h 2615001"/>
              <a:gd name="connsiteX19" fmla="*/ 290512 w 942975"/>
              <a:gd name="connsiteY19" fmla="*/ 2147887 h 2615001"/>
              <a:gd name="connsiteX20" fmla="*/ 300037 w 942975"/>
              <a:gd name="connsiteY20" fmla="*/ 2095500 h 2615001"/>
              <a:gd name="connsiteX21" fmla="*/ 309562 w 942975"/>
              <a:gd name="connsiteY21" fmla="*/ 2081212 h 2615001"/>
              <a:gd name="connsiteX22" fmla="*/ 319087 w 942975"/>
              <a:gd name="connsiteY22" fmla="*/ 2052637 h 2615001"/>
              <a:gd name="connsiteX23" fmla="*/ 342900 w 942975"/>
              <a:gd name="connsiteY23" fmla="*/ 2024062 h 2615001"/>
              <a:gd name="connsiteX24" fmla="*/ 342900 w 942975"/>
              <a:gd name="connsiteY24" fmla="*/ 1995487 h 2615001"/>
              <a:gd name="connsiteX25" fmla="*/ 347662 w 942975"/>
              <a:gd name="connsiteY25" fmla="*/ 1981200 h 2615001"/>
              <a:gd name="connsiteX26" fmla="*/ 342900 w 942975"/>
              <a:gd name="connsiteY26" fmla="*/ 1952625 h 2615001"/>
              <a:gd name="connsiteX27" fmla="*/ 323850 w 942975"/>
              <a:gd name="connsiteY27" fmla="*/ 1890712 h 2615001"/>
              <a:gd name="connsiteX28" fmla="*/ 309562 w 942975"/>
              <a:gd name="connsiteY28" fmla="*/ 1881187 h 2615001"/>
              <a:gd name="connsiteX29" fmla="*/ 300037 w 942975"/>
              <a:gd name="connsiteY29" fmla="*/ 1866900 h 2615001"/>
              <a:gd name="connsiteX30" fmla="*/ 300037 w 942975"/>
              <a:gd name="connsiteY30" fmla="*/ 1790700 h 2615001"/>
              <a:gd name="connsiteX31" fmla="*/ 295275 w 942975"/>
              <a:gd name="connsiteY31" fmla="*/ 1776412 h 2615001"/>
              <a:gd name="connsiteX32" fmla="*/ 304800 w 942975"/>
              <a:gd name="connsiteY32" fmla="*/ 1747837 h 2615001"/>
              <a:gd name="connsiteX33" fmla="*/ 319087 w 942975"/>
              <a:gd name="connsiteY33" fmla="*/ 1704975 h 2615001"/>
              <a:gd name="connsiteX34" fmla="*/ 323850 w 942975"/>
              <a:gd name="connsiteY34" fmla="*/ 1690687 h 2615001"/>
              <a:gd name="connsiteX35" fmla="*/ 342900 w 942975"/>
              <a:gd name="connsiteY35" fmla="*/ 1662112 h 2615001"/>
              <a:gd name="connsiteX36" fmla="*/ 347662 w 942975"/>
              <a:gd name="connsiteY36" fmla="*/ 1647825 h 2615001"/>
              <a:gd name="connsiteX37" fmla="*/ 376237 w 942975"/>
              <a:gd name="connsiteY37" fmla="*/ 1628775 h 2615001"/>
              <a:gd name="connsiteX38" fmla="*/ 381000 w 942975"/>
              <a:gd name="connsiteY38" fmla="*/ 1614487 h 2615001"/>
              <a:gd name="connsiteX39" fmla="*/ 400050 w 942975"/>
              <a:gd name="connsiteY39" fmla="*/ 1585912 h 2615001"/>
              <a:gd name="connsiteX40" fmla="*/ 404812 w 942975"/>
              <a:gd name="connsiteY40" fmla="*/ 1571625 h 2615001"/>
              <a:gd name="connsiteX41" fmla="*/ 414337 w 942975"/>
              <a:gd name="connsiteY41" fmla="*/ 1557337 h 2615001"/>
              <a:gd name="connsiteX42" fmla="*/ 423862 w 942975"/>
              <a:gd name="connsiteY42" fmla="*/ 1528762 h 2615001"/>
              <a:gd name="connsiteX43" fmla="*/ 428625 w 942975"/>
              <a:gd name="connsiteY43" fmla="*/ 1514475 h 2615001"/>
              <a:gd name="connsiteX44" fmla="*/ 433387 w 942975"/>
              <a:gd name="connsiteY44" fmla="*/ 1457325 h 2615001"/>
              <a:gd name="connsiteX45" fmla="*/ 433387 w 942975"/>
              <a:gd name="connsiteY45" fmla="*/ 1428750 h 2615001"/>
              <a:gd name="connsiteX46" fmla="*/ 428625 w 942975"/>
              <a:gd name="connsiteY46" fmla="*/ 1309687 h 2615001"/>
              <a:gd name="connsiteX47" fmla="*/ 428625 w 942975"/>
              <a:gd name="connsiteY47" fmla="*/ 1223962 h 2615001"/>
              <a:gd name="connsiteX48" fmla="*/ 419100 w 942975"/>
              <a:gd name="connsiteY48" fmla="*/ 1128712 h 2615001"/>
              <a:gd name="connsiteX49" fmla="*/ 409575 w 942975"/>
              <a:gd name="connsiteY49" fmla="*/ 1114425 h 2615001"/>
              <a:gd name="connsiteX50" fmla="*/ 400050 w 942975"/>
              <a:gd name="connsiteY50" fmla="*/ 1085850 h 2615001"/>
              <a:gd name="connsiteX51" fmla="*/ 400050 w 942975"/>
              <a:gd name="connsiteY51" fmla="*/ 1033462 h 2615001"/>
              <a:gd name="connsiteX52" fmla="*/ 404812 w 942975"/>
              <a:gd name="connsiteY52" fmla="*/ 1019175 h 2615001"/>
              <a:gd name="connsiteX53" fmla="*/ 414337 w 942975"/>
              <a:gd name="connsiteY53" fmla="*/ 985837 h 2615001"/>
              <a:gd name="connsiteX54" fmla="*/ 428625 w 942975"/>
              <a:gd name="connsiteY54" fmla="*/ 976312 h 2615001"/>
              <a:gd name="connsiteX55" fmla="*/ 442912 w 942975"/>
              <a:gd name="connsiteY55" fmla="*/ 947737 h 2615001"/>
              <a:gd name="connsiteX56" fmla="*/ 457200 w 942975"/>
              <a:gd name="connsiteY56" fmla="*/ 942975 h 2615001"/>
              <a:gd name="connsiteX57" fmla="*/ 466725 w 942975"/>
              <a:gd name="connsiteY57" fmla="*/ 928687 h 2615001"/>
              <a:gd name="connsiteX58" fmla="*/ 481012 w 942975"/>
              <a:gd name="connsiteY58" fmla="*/ 923925 h 2615001"/>
              <a:gd name="connsiteX59" fmla="*/ 528637 w 942975"/>
              <a:gd name="connsiteY59" fmla="*/ 919162 h 2615001"/>
              <a:gd name="connsiteX60" fmla="*/ 538162 w 942975"/>
              <a:gd name="connsiteY60" fmla="*/ 857250 h 2615001"/>
              <a:gd name="connsiteX61" fmla="*/ 533400 w 942975"/>
              <a:gd name="connsiteY61" fmla="*/ 842962 h 2615001"/>
              <a:gd name="connsiteX62" fmla="*/ 538162 w 942975"/>
              <a:gd name="connsiteY62" fmla="*/ 738187 h 2615001"/>
              <a:gd name="connsiteX63" fmla="*/ 533400 w 942975"/>
              <a:gd name="connsiteY63" fmla="*/ 723900 h 2615001"/>
              <a:gd name="connsiteX64" fmla="*/ 538162 w 942975"/>
              <a:gd name="connsiteY64" fmla="*/ 704850 h 2615001"/>
              <a:gd name="connsiteX65" fmla="*/ 547687 w 942975"/>
              <a:gd name="connsiteY65" fmla="*/ 652462 h 2615001"/>
              <a:gd name="connsiteX66" fmla="*/ 557212 w 942975"/>
              <a:gd name="connsiteY66" fmla="*/ 623887 h 2615001"/>
              <a:gd name="connsiteX67" fmla="*/ 576262 w 942975"/>
              <a:gd name="connsiteY67" fmla="*/ 595312 h 2615001"/>
              <a:gd name="connsiteX68" fmla="*/ 585787 w 942975"/>
              <a:gd name="connsiteY68" fmla="*/ 581025 h 2615001"/>
              <a:gd name="connsiteX69" fmla="*/ 590550 w 942975"/>
              <a:gd name="connsiteY69" fmla="*/ 566737 h 2615001"/>
              <a:gd name="connsiteX70" fmla="*/ 609600 w 942975"/>
              <a:gd name="connsiteY70" fmla="*/ 538162 h 2615001"/>
              <a:gd name="connsiteX71" fmla="*/ 633412 w 942975"/>
              <a:gd name="connsiteY71" fmla="*/ 495300 h 2615001"/>
              <a:gd name="connsiteX72" fmla="*/ 642937 w 942975"/>
              <a:gd name="connsiteY72" fmla="*/ 481012 h 2615001"/>
              <a:gd name="connsiteX73" fmla="*/ 657225 w 942975"/>
              <a:gd name="connsiteY73" fmla="*/ 476250 h 2615001"/>
              <a:gd name="connsiteX74" fmla="*/ 690562 w 942975"/>
              <a:gd name="connsiteY74" fmla="*/ 442912 h 2615001"/>
              <a:gd name="connsiteX75" fmla="*/ 700087 w 942975"/>
              <a:gd name="connsiteY75" fmla="*/ 428625 h 2615001"/>
              <a:gd name="connsiteX76" fmla="*/ 709612 w 942975"/>
              <a:gd name="connsiteY76" fmla="*/ 400050 h 2615001"/>
              <a:gd name="connsiteX77" fmla="*/ 714375 w 942975"/>
              <a:gd name="connsiteY77" fmla="*/ 385762 h 2615001"/>
              <a:gd name="connsiteX78" fmla="*/ 757237 w 942975"/>
              <a:gd name="connsiteY78" fmla="*/ 357187 h 2615001"/>
              <a:gd name="connsiteX79" fmla="*/ 771525 w 942975"/>
              <a:gd name="connsiteY79" fmla="*/ 347662 h 2615001"/>
              <a:gd name="connsiteX80" fmla="*/ 795337 w 942975"/>
              <a:gd name="connsiteY80" fmla="*/ 328612 h 2615001"/>
              <a:gd name="connsiteX81" fmla="*/ 804862 w 942975"/>
              <a:gd name="connsiteY81" fmla="*/ 314325 h 2615001"/>
              <a:gd name="connsiteX82" fmla="*/ 819150 w 942975"/>
              <a:gd name="connsiteY82" fmla="*/ 300037 h 2615001"/>
              <a:gd name="connsiteX83" fmla="*/ 852487 w 942975"/>
              <a:gd name="connsiteY83" fmla="*/ 266700 h 2615001"/>
              <a:gd name="connsiteX84" fmla="*/ 881062 w 942975"/>
              <a:gd name="connsiteY84" fmla="*/ 247650 h 2615001"/>
              <a:gd name="connsiteX85" fmla="*/ 900112 w 942975"/>
              <a:gd name="connsiteY85" fmla="*/ 219075 h 2615001"/>
              <a:gd name="connsiteX86" fmla="*/ 904875 w 942975"/>
              <a:gd name="connsiteY86" fmla="*/ 190500 h 2615001"/>
              <a:gd name="connsiteX87" fmla="*/ 914400 w 942975"/>
              <a:gd name="connsiteY87" fmla="*/ 161925 h 2615001"/>
              <a:gd name="connsiteX88" fmla="*/ 919162 w 942975"/>
              <a:gd name="connsiteY88" fmla="*/ 142875 h 2615001"/>
              <a:gd name="connsiteX89" fmla="*/ 914400 w 942975"/>
              <a:gd name="connsiteY89" fmla="*/ 128587 h 2615001"/>
              <a:gd name="connsiteX90" fmla="*/ 923925 w 942975"/>
              <a:gd name="connsiteY90" fmla="*/ 100012 h 2615001"/>
              <a:gd name="connsiteX91" fmla="*/ 933450 w 942975"/>
              <a:gd name="connsiteY91" fmla="*/ 57150 h 2615001"/>
              <a:gd name="connsiteX92" fmla="*/ 938212 w 942975"/>
              <a:gd name="connsiteY92" fmla="*/ 14287 h 2615001"/>
              <a:gd name="connsiteX93" fmla="*/ 942975 w 942975"/>
              <a:gd name="connsiteY93" fmla="*/ 0 h 2615001"/>
              <a:gd name="connsiteX0" fmla="*/ 0 w 942975"/>
              <a:gd name="connsiteY0" fmla="*/ 2605087 h 2615001"/>
              <a:gd name="connsiteX1" fmla="*/ 57150 w 942975"/>
              <a:gd name="connsiteY1" fmla="*/ 2614612 h 2615001"/>
              <a:gd name="connsiteX2" fmla="*/ 85725 w 942975"/>
              <a:gd name="connsiteY2" fmla="*/ 2605087 h 2615001"/>
              <a:gd name="connsiteX3" fmla="*/ 104775 w 942975"/>
              <a:gd name="connsiteY3" fmla="*/ 2600325 h 2615001"/>
              <a:gd name="connsiteX4" fmla="*/ 133350 w 942975"/>
              <a:gd name="connsiteY4" fmla="*/ 2590800 h 2615001"/>
              <a:gd name="connsiteX5" fmla="*/ 142875 w 942975"/>
              <a:gd name="connsiteY5" fmla="*/ 2576512 h 2615001"/>
              <a:gd name="connsiteX6" fmla="*/ 157162 w 942975"/>
              <a:gd name="connsiteY6" fmla="*/ 2566987 h 2615001"/>
              <a:gd name="connsiteX7" fmla="*/ 161925 w 942975"/>
              <a:gd name="connsiteY7" fmla="*/ 2543175 h 2615001"/>
              <a:gd name="connsiteX8" fmla="*/ 161925 w 942975"/>
              <a:gd name="connsiteY8" fmla="*/ 2438400 h 2615001"/>
              <a:gd name="connsiteX9" fmla="*/ 176212 w 942975"/>
              <a:gd name="connsiteY9" fmla="*/ 2409825 h 2615001"/>
              <a:gd name="connsiteX10" fmla="*/ 190500 w 942975"/>
              <a:gd name="connsiteY10" fmla="*/ 2405062 h 2615001"/>
              <a:gd name="connsiteX11" fmla="*/ 200025 w 942975"/>
              <a:gd name="connsiteY11" fmla="*/ 2390775 h 2615001"/>
              <a:gd name="connsiteX12" fmla="*/ 204787 w 942975"/>
              <a:gd name="connsiteY12" fmla="*/ 2376487 h 2615001"/>
              <a:gd name="connsiteX13" fmla="*/ 223837 w 942975"/>
              <a:gd name="connsiteY13" fmla="*/ 2347912 h 2615001"/>
              <a:gd name="connsiteX14" fmla="*/ 238125 w 942975"/>
              <a:gd name="connsiteY14" fmla="*/ 2319337 h 2615001"/>
              <a:gd name="connsiteX15" fmla="*/ 261937 w 942975"/>
              <a:gd name="connsiteY15" fmla="*/ 2276475 h 2615001"/>
              <a:gd name="connsiteX16" fmla="*/ 271462 w 942975"/>
              <a:gd name="connsiteY16" fmla="*/ 2262187 h 2615001"/>
              <a:gd name="connsiteX17" fmla="*/ 285750 w 942975"/>
              <a:gd name="connsiteY17" fmla="*/ 2233612 h 2615001"/>
              <a:gd name="connsiteX18" fmla="*/ 290512 w 942975"/>
              <a:gd name="connsiteY18" fmla="*/ 2214562 h 2615001"/>
              <a:gd name="connsiteX19" fmla="*/ 290512 w 942975"/>
              <a:gd name="connsiteY19" fmla="*/ 2147887 h 2615001"/>
              <a:gd name="connsiteX20" fmla="*/ 300037 w 942975"/>
              <a:gd name="connsiteY20" fmla="*/ 2095500 h 2615001"/>
              <a:gd name="connsiteX21" fmla="*/ 309562 w 942975"/>
              <a:gd name="connsiteY21" fmla="*/ 2081212 h 2615001"/>
              <a:gd name="connsiteX22" fmla="*/ 319087 w 942975"/>
              <a:gd name="connsiteY22" fmla="*/ 2052637 h 2615001"/>
              <a:gd name="connsiteX23" fmla="*/ 342900 w 942975"/>
              <a:gd name="connsiteY23" fmla="*/ 2024062 h 2615001"/>
              <a:gd name="connsiteX24" fmla="*/ 342900 w 942975"/>
              <a:gd name="connsiteY24" fmla="*/ 1995487 h 2615001"/>
              <a:gd name="connsiteX25" fmla="*/ 347662 w 942975"/>
              <a:gd name="connsiteY25" fmla="*/ 1981200 h 2615001"/>
              <a:gd name="connsiteX26" fmla="*/ 342900 w 942975"/>
              <a:gd name="connsiteY26" fmla="*/ 1952625 h 2615001"/>
              <a:gd name="connsiteX27" fmla="*/ 323850 w 942975"/>
              <a:gd name="connsiteY27" fmla="*/ 1890712 h 2615001"/>
              <a:gd name="connsiteX28" fmla="*/ 309562 w 942975"/>
              <a:gd name="connsiteY28" fmla="*/ 1881187 h 2615001"/>
              <a:gd name="connsiteX29" fmla="*/ 300037 w 942975"/>
              <a:gd name="connsiteY29" fmla="*/ 1866900 h 2615001"/>
              <a:gd name="connsiteX30" fmla="*/ 300037 w 942975"/>
              <a:gd name="connsiteY30" fmla="*/ 1790700 h 2615001"/>
              <a:gd name="connsiteX31" fmla="*/ 295275 w 942975"/>
              <a:gd name="connsiteY31" fmla="*/ 1776412 h 2615001"/>
              <a:gd name="connsiteX32" fmla="*/ 304800 w 942975"/>
              <a:gd name="connsiteY32" fmla="*/ 1747837 h 2615001"/>
              <a:gd name="connsiteX33" fmla="*/ 319087 w 942975"/>
              <a:gd name="connsiteY33" fmla="*/ 1704975 h 2615001"/>
              <a:gd name="connsiteX34" fmla="*/ 323850 w 942975"/>
              <a:gd name="connsiteY34" fmla="*/ 1690687 h 2615001"/>
              <a:gd name="connsiteX35" fmla="*/ 342900 w 942975"/>
              <a:gd name="connsiteY35" fmla="*/ 1662112 h 2615001"/>
              <a:gd name="connsiteX36" fmla="*/ 347662 w 942975"/>
              <a:gd name="connsiteY36" fmla="*/ 1647825 h 2615001"/>
              <a:gd name="connsiteX37" fmla="*/ 376237 w 942975"/>
              <a:gd name="connsiteY37" fmla="*/ 1628775 h 2615001"/>
              <a:gd name="connsiteX38" fmla="*/ 381000 w 942975"/>
              <a:gd name="connsiteY38" fmla="*/ 1614487 h 2615001"/>
              <a:gd name="connsiteX39" fmla="*/ 400050 w 942975"/>
              <a:gd name="connsiteY39" fmla="*/ 1585912 h 2615001"/>
              <a:gd name="connsiteX40" fmla="*/ 404812 w 942975"/>
              <a:gd name="connsiteY40" fmla="*/ 1571625 h 2615001"/>
              <a:gd name="connsiteX41" fmla="*/ 414337 w 942975"/>
              <a:gd name="connsiteY41" fmla="*/ 1557337 h 2615001"/>
              <a:gd name="connsiteX42" fmla="*/ 423862 w 942975"/>
              <a:gd name="connsiteY42" fmla="*/ 1528762 h 2615001"/>
              <a:gd name="connsiteX43" fmla="*/ 428625 w 942975"/>
              <a:gd name="connsiteY43" fmla="*/ 1514475 h 2615001"/>
              <a:gd name="connsiteX44" fmla="*/ 433387 w 942975"/>
              <a:gd name="connsiteY44" fmla="*/ 1457325 h 2615001"/>
              <a:gd name="connsiteX45" fmla="*/ 433387 w 942975"/>
              <a:gd name="connsiteY45" fmla="*/ 1428750 h 2615001"/>
              <a:gd name="connsiteX46" fmla="*/ 428625 w 942975"/>
              <a:gd name="connsiteY46" fmla="*/ 1309687 h 2615001"/>
              <a:gd name="connsiteX47" fmla="*/ 428625 w 942975"/>
              <a:gd name="connsiteY47" fmla="*/ 1223962 h 2615001"/>
              <a:gd name="connsiteX48" fmla="*/ 419100 w 942975"/>
              <a:gd name="connsiteY48" fmla="*/ 1128712 h 2615001"/>
              <a:gd name="connsiteX49" fmla="*/ 409575 w 942975"/>
              <a:gd name="connsiteY49" fmla="*/ 1114425 h 2615001"/>
              <a:gd name="connsiteX50" fmla="*/ 400050 w 942975"/>
              <a:gd name="connsiteY50" fmla="*/ 1085850 h 2615001"/>
              <a:gd name="connsiteX51" fmla="*/ 400050 w 942975"/>
              <a:gd name="connsiteY51" fmla="*/ 1033462 h 2615001"/>
              <a:gd name="connsiteX52" fmla="*/ 404812 w 942975"/>
              <a:gd name="connsiteY52" fmla="*/ 1019175 h 2615001"/>
              <a:gd name="connsiteX53" fmla="*/ 414337 w 942975"/>
              <a:gd name="connsiteY53" fmla="*/ 985837 h 2615001"/>
              <a:gd name="connsiteX54" fmla="*/ 428625 w 942975"/>
              <a:gd name="connsiteY54" fmla="*/ 976312 h 2615001"/>
              <a:gd name="connsiteX55" fmla="*/ 442912 w 942975"/>
              <a:gd name="connsiteY55" fmla="*/ 947737 h 2615001"/>
              <a:gd name="connsiteX56" fmla="*/ 457200 w 942975"/>
              <a:gd name="connsiteY56" fmla="*/ 942975 h 2615001"/>
              <a:gd name="connsiteX57" fmla="*/ 466725 w 942975"/>
              <a:gd name="connsiteY57" fmla="*/ 928687 h 2615001"/>
              <a:gd name="connsiteX58" fmla="*/ 481012 w 942975"/>
              <a:gd name="connsiteY58" fmla="*/ 923925 h 2615001"/>
              <a:gd name="connsiteX59" fmla="*/ 528637 w 942975"/>
              <a:gd name="connsiteY59" fmla="*/ 919162 h 2615001"/>
              <a:gd name="connsiteX60" fmla="*/ 538162 w 942975"/>
              <a:gd name="connsiteY60" fmla="*/ 857250 h 2615001"/>
              <a:gd name="connsiteX61" fmla="*/ 533400 w 942975"/>
              <a:gd name="connsiteY61" fmla="*/ 842962 h 2615001"/>
              <a:gd name="connsiteX62" fmla="*/ 538162 w 942975"/>
              <a:gd name="connsiteY62" fmla="*/ 738187 h 2615001"/>
              <a:gd name="connsiteX63" fmla="*/ 533400 w 942975"/>
              <a:gd name="connsiteY63" fmla="*/ 723900 h 2615001"/>
              <a:gd name="connsiteX64" fmla="*/ 538162 w 942975"/>
              <a:gd name="connsiteY64" fmla="*/ 704850 h 2615001"/>
              <a:gd name="connsiteX65" fmla="*/ 547687 w 942975"/>
              <a:gd name="connsiteY65" fmla="*/ 652462 h 2615001"/>
              <a:gd name="connsiteX66" fmla="*/ 557212 w 942975"/>
              <a:gd name="connsiteY66" fmla="*/ 623887 h 2615001"/>
              <a:gd name="connsiteX67" fmla="*/ 576262 w 942975"/>
              <a:gd name="connsiteY67" fmla="*/ 595312 h 2615001"/>
              <a:gd name="connsiteX68" fmla="*/ 585787 w 942975"/>
              <a:gd name="connsiteY68" fmla="*/ 581025 h 2615001"/>
              <a:gd name="connsiteX69" fmla="*/ 590550 w 942975"/>
              <a:gd name="connsiteY69" fmla="*/ 566737 h 2615001"/>
              <a:gd name="connsiteX70" fmla="*/ 609600 w 942975"/>
              <a:gd name="connsiteY70" fmla="*/ 538162 h 2615001"/>
              <a:gd name="connsiteX71" fmla="*/ 633412 w 942975"/>
              <a:gd name="connsiteY71" fmla="*/ 495300 h 2615001"/>
              <a:gd name="connsiteX72" fmla="*/ 642937 w 942975"/>
              <a:gd name="connsiteY72" fmla="*/ 481012 h 2615001"/>
              <a:gd name="connsiteX73" fmla="*/ 657225 w 942975"/>
              <a:gd name="connsiteY73" fmla="*/ 476250 h 2615001"/>
              <a:gd name="connsiteX74" fmla="*/ 690562 w 942975"/>
              <a:gd name="connsiteY74" fmla="*/ 442912 h 2615001"/>
              <a:gd name="connsiteX75" fmla="*/ 700087 w 942975"/>
              <a:gd name="connsiteY75" fmla="*/ 428625 h 2615001"/>
              <a:gd name="connsiteX76" fmla="*/ 709612 w 942975"/>
              <a:gd name="connsiteY76" fmla="*/ 400050 h 2615001"/>
              <a:gd name="connsiteX77" fmla="*/ 714375 w 942975"/>
              <a:gd name="connsiteY77" fmla="*/ 385762 h 2615001"/>
              <a:gd name="connsiteX78" fmla="*/ 757237 w 942975"/>
              <a:gd name="connsiteY78" fmla="*/ 357187 h 2615001"/>
              <a:gd name="connsiteX79" fmla="*/ 771525 w 942975"/>
              <a:gd name="connsiteY79" fmla="*/ 347662 h 2615001"/>
              <a:gd name="connsiteX80" fmla="*/ 795337 w 942975"/>
              <a:gd name="connsiteY80" fmla="*/ 328612 h 2615001"/>
              <a:gd name="connsiteX81" fmla="*/ 804862 w 942975"/>
              <a:gd name="connsiteY81" fmla="*/ 314325 h 2615001"/>
              <a:gd name="connsiteX82" fmla="*/ 819150 w 942975"/>
              <a:gd name="connsiteY82" fmla="*/ 300037 h 2615001"/>
              <a:gd name="connsiteX83" fmla="*/ 852487 w 942975"/>
              <a:gd name="connsiteY83" fmla="*/ 266700 h 2615001"/>
              <a:gd name="connsiteX84" fmla="*/ 881062 w 942975"/>
              <a:gd name="connsiteY84" fmla="*/ 247650 h 2615001"/>
              <a:gd name="connsiteX85" fmla="*/ 900112 w 942975"/>
              <a:gd name="connsiteY85" fmla="*/ 219075 h 2615001"/>
              <a:gd name="connsiteX86" fmla="*/ 904875 w 942975"/>
              <a:gd name="connsiteY86" fmla="*/ 190500 h 2615001"/>
              <a:gd name="connsiteX87" fmla="*/ 887254 w 942975"/>
              <a:gd name="connsiteY87" fmla="*/ 161925 h 2615001"/>
              <a:gd name="connsiteX88" fmla="*/ 919162 w 942975"/>
              <a:gd name="connsiteY88" fmla="*/ 142875 h 2615001"/>
              <a:gd name="connsiteX89" fmla="*/ 914400 w 942975"/>
              <a:gd name="connsiteY89" fmla="*/ 128587 h 2615001"/>
              <a:gd name="connsiteX90" fmla="*/ 923925 w 942975"/>
              <a:gd name="connsiteY90" fmla="*/ 100012 h 2615001"/>
              <a:gd name="connsiteX91" fmla="*/ 933450 w 942975"/>
              <a:gd name="connsiteY91" fmla="*/ 57150 h 2615001"/>
              <a:gd name="connsiteX92" fmla="*/ 938212 w 942975"/>
              <a:gd name="connsiteY92" fmla="*/ 14287 h 2615001"/>
              <a:gd name="connsiteX93" fmla="*/ 942975 w 942975"/>
              <a:gd name="connsiteY93" fmla="*/ 0 h 2615001"/>
              <a:gd name="connsiteX0" fmla="*/ 0 w 942975"/>
              <a:gd name="connsiteY0" fmla="*/ 2605087 h 2615001"/>
              <a:gd name="connsiteX1" fmla="*/ 57150 w 942975"/>
              <a:gd name="connsiteY1" fmla="*/ 2614612 h 2615001"/>
              <a:gd name="connsiteX2" fmla="*/ 85725 w 942975"/>
              <a:gd name="connsiteY2" fmla="*/ 2605087 h 2615001"/>
              <a:gd name="connsiteX3" fmla="*/ 104775 w 942975"/>
              <a:gd name="connsiteY3" fmla="*/ 2600325 h 2615001"/>
              <a:gd name="connsiteX4" fmla="*/ 133350 w 942975"/>
              <a:gd name="connsiteY4" fmla="*/ 2590800 h 2615001"/>
              <a:gd name="connsiteX5" fmla="*/ 142875 w 942975"/>
              <a:gd name="connsiteY5" fmla="*/ 2576512 h 2615001"/>
              <a:gd name="connsiteX6" fmla="*/ 157162 w 942975"/>
              <a:gd name="connsiteY6" fmla="*/ 2566987 h 2615001"/>
              <a:gd name="connsiteX7" fmla="*/ 161925 w 942975"/>
              <a:gd name="connsiteY7" fmla="*/ 2543175 h 2615001"/>
              <a:gd name="connsiteX8" fmla="*/ 161925 w 942975"/>
              <a:gd name="connsiteY8" fmla="*/ 2438400 h 2615001"/>
              <a:gd name="connsiteX9" fmla="*/ 176212 w 942975"/>
              <a:gd name="connsiteY9" fmla="*/ 2409825 h 2615001"/>
              <a:gd name="connsiteX10" fmla="*/ 190500 w 942975"/>
              <a:gd name="connsiteY10" fmla="*/ 2405062 h 2615001"/>
              <a:gd name="connsiteX11" fmla="*/ 200025 w 942975"/>
              <a:gd name="connsiteY11" fmla="*/ 2390775 h 2615001"/>
              <a:gd name="connsiteX12" fmla="*/ 204787 w 942975"/>
              <a:gd name="connsiteY12" fmla="*/ 2376487 h 2615001"/>
              <a:gd name="connsiteX13" fmla="*/ 223837 w 942975"/>
              <a:gd name="connsiteY13" fmla="*/ 2347912 h 2615001"/>
              <a:gd name="connsiteX14" fmla="*/ 238125 w 942975"/>
              <a:gd name="connsiteY14" fmla="*/ 2319337 h 2615001"/>
              <a:gd name="connsiteX15" fmla="*/ 261937 w 942975"/>
              <a:gd name="connsiteY15" fmla="*/ 2276475 h 2615001"/>
              <a:gd name="connsiteX16" fmla="*/ 271462 w 942975"/>
              <a:gd name="connsiteY16" fmla="*/ 2262187 h 2615001"/>
              <a:gd name="connsiteX17" fmla="*/ 285750 w 942975"/>
              <a:gd name="connsiteY17" fmla="*/ 2233612 h 2615001"/>
              <a:gd name="connsiteX18" fmla="*/ 290512 w 942975"/>
              <a:gd name="connsiteY18" fmla="*/ 2214562 h 2615001"/>
              <a:gd name="connsiteX19" fmla="*/ 290512 w 942975"/>
              <a:gd name="connsiteY19" fmla="*/ 2147887 h 2615001"/>
              <a:gd name="connsiteX20" fmla="*/ 300037 w 942975"/>
              <a:gd name="connsiteY20" fmla="*/ 2095500 h 2615001"/>
              <a:gd name="connsiteX21" fmla="*/ 309562 w 942975"/>
              <a:gd name="connsiteY21" fmla="*/ 2081212 h 2615001"/>
              <a:gd name="connsiteX22" fmla="*/ 319087 w 942975"/>
              <a:gd name="connsiteY22" fmla="*/ 2052637 h 2615001"/>
              <a:gd name="connsiteX23" fmla="*/ 342900 w 942975"/>
              <a:gd name="connsiteY23" fmla="*/ 2024062 h 2615001"/>
              <a:gd name="connsiteX24" fmla="*/ 342900 w 942975"/>
              <a:gd name="connsiteY24" fmla="*/ 1995487 h 2615001"/>
              <a:gd name="connsiteX25" fmla="*/ 347662 w 942975"/>
              <a:gd name="connsiteY25" fmla="*/ 1981200 h 2615001"/>
              <a:gd name="connsiteX26" fmla="*/ 342900 w 942975"/>
              <a:gd name="connsiteY26" fmla="*/ 1952625 h 2615001"/>
              <a:gd name="connsiteX27" fmla="*/ 323850 w 942975"/>
              <a:gd name="connsiteY27" fmla="*/ 1890712 h 2615001"/>
              <a:gd name="connsiteX28" fmla="*/ 309562 w 942975"/>
              <a:gd name="connsiteY28" fmla="*/ 1881187 h 2615001"/>
              <a:gd name="connsiteX29" fmla="*/ 300037 w 942975"/>
              <a:gd name="connsiteY29" fmla="*/ 1866900 h 2615001"/>
              <a:gd name="connsiteX30" fmla="*/ 300037 w 942975"/>
              <a:gd name="connsiteY30" fmla="*/ 1790700 h 2615001"/>
              <a:gd name="connsiteX31" fmla="*/ 295275 w 942975"/>
              <a:gd name="connsiteY31" fmla="*/ 1776412 h 2615001"/>
              <a:gd name="connsiteX32" fmla="*/ 304800 w 942975"/>
              <a:gd name="connsiteY32" fmla="*/ 1747837 h 2615001"/>
              <a:gd name="connsiteX33" fmla="*/ 319087 w 942975"/>
              <a:gd name="connsiteY33" fmla="*/ 1704975 h 2615001"/>
              <a:gd name="connsiteX34" fmla="*/ 323850 w 942975"/>
              <a:gd name="connsiteY34" fmla="*/ 1690687 h 2615001"/>
              <a:gd name="connsiteX35" fmla="*/ 342900 w 942975"/>
              <a:gd name="connsiteY35" fmla="*/ 1662112 h 2615001"/>
              <a:gd name="connsiteX36" fmla="*/ 347662 w 942975"/>
              <a:gd name="connsiteY36" fmla="*/ 1647825 h 2615001"/>
              <a:gd name="connsiteX37" fmla="*/ 376237 w 942975"/>
              <a:gd name="connsiteY37" fmla="*/ 1628775 h 2615001"/>
              <a:gd name="connsiteX38" fmla="*/ 381000 w 942975"/>
              <a:gd name="connsiteY38" fmla="*/ 1614487 h 2615001"/>
              <a:gd name="connsiteX39" fmla="*/ 400050 w 942975"/>
              <a:gd name="connsiteY39" fmla="*/ 1585912 h 2615001"/>
              <a:gd name="connsiteX40" fmla="*/ 404812 w 942975"/>
              <a:gd name="connsiteY40" fmla="*/ 1571625 h 2615001"/>
              <a:gd name="connsiteX41" fmla="*/ 414337 w 942975"/>
              <a:gd name="connsiteY41" fmla="*/ 1557337 h 2615001"/>
              <a:gd name="connsiteX42" fmla="*/ 423862 w 942975"/>
              <a:gd name="connsiteY42" fmla="*/ 1528762 h 2615001"/>
              <a:gd name="connsiteX43" fmla="*/ 428625 w 942975"/>
              <a:gd name="connsiteY43" fmla="*/ 1514475 h 2615001"/>
              <a:gd name="connsiteX44" fmla="*/ 433387 w 942975"/>
              <a:gd name="connsiteY44" fmla="*/ 1457325 h 2615001"/>
              <a:gd name="connsiteX45" fmla="*/ 433387 w 942975"/>
              <a:gd name="connsiteY45" fmla="*/ 1428750 h 2615001"/>
              <a:gd name="connsiteX46" fmla="*/ 428625 w 942975"/>
              <a:gd name="connsiteY46" fmla="*/ 1309687 h 2615001"/>
              <a:gd name="connsiteX47" fmla="*/ 428625 w 942975"/>
              <a:gd name="connsiteY47" fmla="*/ 1223962 h 2615001"/>
              <a:gd name="connsiteX48" fmla="*/ 419100 w 942975"/>
              <a:gd name="connsiteY48" fmla="*/ 1128712 h 2615001"/>
              <a:gd name="connsiteX49" fmla="*/ 409575 w 942975"/>
              <a:gd name="connsiteY49" fmla="*/ 1114425 h 2615001"/>
              <a:gd name="connsiteX50" fmla="*/ 400050 w 942975"/>
              <a:gd name="connsiteY50" fmla="*/ 1085850 h 2615001"/>
              <a:gd name="connsiteX51" fmla="*/ 400050 w 942975"/>
              <a:gd name="connsiteY51" fmla="*/ 1033462 h 2615001"/>
              <a:gd name="connsiteX52" fmla="*/ 404812 w 942975"/>
              <a:gd name="connsiteY52" fmla="*/ 1019175 h 2615001"/>
              <a:gd name="connsiteX53" fmla="*/ 414337 w 942975"/>
              <a:gd name="connsiteY53" fmla="*/ 985837 h 2615001"/>
              <a:gd name="connsiteX54" fmla="*/ 428625 w 942975"/>
              <a:gd name="connsiteY54" fmla="*/ 976312 h 2615001"/>
              <a:gd name="connsiteX55" fmla="*/ 442912 w 942975"/>
              <a:gd name="connsiteY55" fmla="*/ 947737 h 2615001"/>
              <a:gd name="connsiteX56" fmla="*/ 457200 w 942975"/>
              <a:gd name="connsiteY56" fmla="*/ 942975 h 2615001"/>
              <a:gd name="connsiteX57" fmla="*/ 466725 w 942975"/>
              <a:gd name="connsiteY57" fmla="*/ 928687 h 2615001"/>
              <a:gd name="connsiteX58" fmla="*/ 481012 w 942975"/>
              <a:gd name="connsiteY58" fmla="*/ 923925 h 2615001"/>
              <a:gd name="connsiteX59" fmla="*/ 528637 w 942975"/>
              <a:gd name="connsiteY59" fmla="*/ 919162 h 2615001"/>
              <a:gd name="connsiteX60" fmla="*/ 538162 w 942975"/>
              <a:gd name="connsiteY60" fmla="*/ 857250 h 2615001"/>
              <a:gd name="connsiteX61" fmla="*/ 533400 w 942975"/>
              <a:gd name="connsiteY61" fmla="*/ 842962 h 2615001"/>
              <a:gd name="connsiteX62" fmla="*/ 538162 w 942975"/>
              <a:gd name="connsiteY62" fmla="*/ 738187 h 2615001"/>
              <a:gd name="connsiteX63" fmla="*/ 533400 w 942975"/>
              <a:gd name="connsiteY63" fmla="*/ 723900 h 2615001"/>
              <a:gd name="connsiteX64" fmla="*/ 538162 w 942975"/>
              <a:gd name="connsiteY64" fmla="*/ 704850 h 2615001"/>
              <a:gd name="connsiteX65" fmla="*/ 547687 w 942975"/>
              <a:gd name="connsiteY65" fmla="*/ 652462 h 2615001"/>
              <a:gd name="connsiteX66" fmla="*/ 557212 w 942975"/>
              <a:gd name="connsiteY66" fmla="*/ 623887 h 2615001"/>
              <a:gd name="connsiteX67" fmla="*/ 576262 w 942975"/>
              <a:gd name="connsiteY67" fmla="*/ 595312 h 2615001"/>
              <a:gd name="connsiteX68" fmla="*/ 585787 w 942975"/>
              <a:gd name="connsiteY68" fmla="*/ 581025 h 2615001"/>
              <a:gd name="connsiteX69" fmla="*/ 590550 w 942975"/>
              <a:gd name="connsiteY69" fmla="*/ 566737 h 2615001"/>
              <a:gd name="connsiteX70" fmla="*/ 609600 w 942975"/>
              <a:gd name="connsiteY70" fmla="*/ 538162 h 2615001"/>
              <a:gd name="connsiteX71" fmla="*/ 633412 w 942975"/>
              <a:gd name="connsiteY71" fmla="*/ 495300 h 2615001"/>
              <a:gd name="connsiteX72" fmla="*/ 642937 w 942975"/>
              <a:gd name="connsiteY72" fmla="*/ 481012 h 2615001"/>
              <a:gd name="connsiteX73" fmla="*/ 657225 w 942975"/>
              <a:gd name="connsiteY73" fmla="*/ 476250 h 2615001"/>
              <a:gd name="connsiteX74" fmla="*/ 690562 w 942975"/>
              <a:gd name="connsiteY74" fmla="*/ 442912 h 2615001"/>
              <a:gd name="connsiteX75" fmla="*/ 700087 w 942975"/>
              <a:gd name="connsiteY75" fmla="*/ 428625 h 2615001"/>
              <a:gd name="connsiteX76" fmla="*/ 709612 w 942975"/>
              <a:gd name="connsiteY76" fmla="*/ 400050 h 2615001"/>
              <a:gd name="connsiteX77" fmla="*/ 714375 w 942975"/>
              <a:gd name="connsiteY77" fmla="*/ 385762 h 2615001"/>
              <a:gd name="connsiteX78" fmla="*/ 757237 w 942975"/>
              <a:gd name="connsiteY78" fmla="*/ 357187 h 2615001"/>
              <a:gd name="connsiteX79" fmla="*/ 771525 w 942975"/>
              <a:gd name="connsiteY79" fmla="*/ 347662 h 2615001"/>
              <a:gd name="connsiteX80" fmla="*/ 795337 w 942975"/>
              <a:gd name="connsiteY80" fmla="*/ 328612 h 2615001"/>
              <a:gd name="connsiteX81" fmla="*/ 804862 w 942975"/>
              <a:gd name="connsiteY81" fmla="*/ 314325 h 2615001"/>
              <a:gd name="connsiteX82" fmla="*/ 819150 w 942975"/>
              <a:gd name="connsiteY82" fmla="*/ 300037 h 2615001"/>
              <a:gd name="connsiteX83" fmla="*/ 852487 w 942975"/>
              <a:gd name="connsiteY83" fmla="*/ 266700 h 2615001"/>
              <a:gd name="connsiteX84" fmla="*/ 881062 w 942975"/>
              <a:gd name="connsiteY84" fmla="*/ 247650 h 2615001"/>
              <a:gd name="connsiteX85" fmla="*/ 900112 w 942975"/>
              <a:gd name="connsiteY85" fmla="*/ 219075 h 2615001"/>
              <a:gd name="connsiteX86" fmla="*/ 887254 w 942975"/>
              <a:gd name="connsiteY86" fmla="*/ 161925 h 2615001"/>
              <a:gd name="connsiteX87" fmla="*/ 919162 w 942975"/>
              <a:gd name="connsiteY87" fmla="*/ 142875 h 2615001"/>
              <a:gd name="connsiteX88" fmla="*/ 914400 w 942975"/>
              <a:gd name="connsiteY88" fmla="*/ 128587 h 2615001"/>
              <a:gd name="connsiteX89" fmla="*/ 923925 w 942975"/>
              <a:gd name="connsiteY89" fmla="*/ 100012 h 2615001"/>
              <a:gd name="connsiteX90" fmla="*/ 933450 w 942975"/>
              <a:gd name="connsiteY90" fmla="*/ 57150 h 2615001"/>
              <a:gd name="connsiteX91" fmla="*/ 938212 w 942975"/>
              <a:gd name="connsiteY91" fmla="*/ 14287 h 2615001"/>
              <a:gd name="connsiteX92" fmla="*/ 942975 w 942975"/>
              <a:gd name="connsiteY92" fmla="*/ 0 h 2615001"/>
              <a:gd name="connsiteX0" fmla="*/ 0 w 942975"/>
              <a:gd name="connsiteY0" fmla="*/ 2605087 h 2615001"/>
              <a:gd name="connsiteX1" fmla="*/ 57150 w 942975"/>
              <a:gd name="connsiteY1" fmla="*/ 2614612 h 2615001"/>
              <a:gd name="connsiteX2" fmla="*/ 85725 w 942975"/>
              <a:gd name="connsiteY2" fmla="*/ 2605087 h 2615001"/>
              <a:gd name="connsiteX3" fmla="*/ 104775 w 942975"/>
              <a:gd name="connsiteY3" fmla="*/ 2600325 h 2615001"/>
              <a:gd name="connsiteX4" fmla="*/ 133350 w 942975"/>
              <a:gd name="connsiteY4" fmla="*/ 2590800 h 2615001"/>
              <a:gd name="connsiteX5" fmla="*/ 142875 w 942975"/>
              <a:gd name="connsiteY5" fmla="*/ 2576512 h 2615001"/>
              <a:gd name="connsiteX6" fmla="*/ 157162 w 942975"/>
              <a:gd name="connsiteY6" fmla="*/ 2566987 h 2615001"/>
              <a:gd name="connsiteX7" fmla="*/ 161925 w 942975"/>
              <a:gd name="connsiteY7" fmla="*/ 2543175 h 2615001"/>
              <a:gd name="connsiteX8" fmla="*/ 161925 w 942975"/>
              <a:gd name="connsiteY8" fmla="*/ 2438400 h 2615001"/>
              <a:gd name="connsiteX9" fmla="*/ 176212 w 942975"/>
              <a:gd name="connsiteY9" fmla="*/ 2409825 h 2615001"/>
              <a:gd name="connsiteX10" fmla="*/ 190500 w 942975"/>
              <a:gd name="connsiteY10" fmla="*/ 2405062 h 2615001"/>
              <a:gd name="connsiteX11" fmla="*/ 200025 w 942975"/>
              <a:gd name="connsiteY11" fmla="*/ 2390775 h 2615001"/>
              <a:gd name="connsiteX12" fmla="*/ 204787 w 942975"/>
              <a:gd name="connsiteY12" fmla="*/ 2376487 h 2615001"/>
              <a:gd name="connsiteX13" fmla="*/ 223837 w 942975"/>
              <a:gd name="connsiteY13" fmla="*/ 2347912 h 2615001"/>
              <a:gd name="connsiteX14" fmla="*/ 238125 w 942975"/>
              <a:gd name="connsiteY14" fmla="*/ 2319337 h 2615001"/>
              <a:gd name="connsiteX15" fmla="*/ 261937 w 942975"/>
              <a:gd name="connsiteY15" fmla="*/ 2276475 h 2615001"/>
              <a:gd name="connsiteX16" fmla="*/ 271462 w 942975"/>
              <a:gd name="connsiteY16" fmla="*/ 2262187 h 2615001"/>
              <a:gd name="connsiteX17" fmla="*/ 285750 w 942975"/>
              <a:gd name="connsiteY17" fmla="*/ 2233612 h 2615001"/>
              <a:gd name="connsiteX18" fmla="*/ 290512 w 942975"/>
              <a:gd name="connsiteY18" fmla="*/ 2214562 h 2615001"/>
              <a:gd name="connsiteX19" fmla="*/ 290512 w 942975"/>
              <a:gd name="connsiteY19" fmla="*/ 2147887 h 2615001"/>
              <a:gd name="connsiteX20" fmla="*/ 300037 w 942975"/>
              <a:gd name="connsiteY20" fmla="*/ 2095500 h 2615001"/>
              <a:gd name="connsiteX21" fmla="*/ 309562 w 942975"/>
              <a:gd name="connsiteY21" fmla="*/ 2081212 h 2615001"/>
              <a:gd name="connsiteX22" fmla="*/ 319087 w 942975"/>
              <a:gd name="connsiteY22" fmla="*/ 2052637 h 2615001"/>
              <a:gd name="connsiteX23" fmla="*/ 342900 w 942975"/>
              <a:gd name="connsiteY23" fmla="*/ 2024062 h 2615001"/>
              <a:gd name="connsiteX24" fmla="*/ 342900 w 942975"/>
              <a:gd name="connsiteY24" fmla="*/ 1995487 h 2615001"/>
              <a:gd name="connsiteX25" fmla="*/ 347662 w 942975"/>
              <a:gd name="connsiteY25" fmla="*/ 1981200 h 2615001"/>
              <a:gd name="connsiteX26" fmla="*/ 342900 w 942975"/>
              <a:gd name="connsiteY26" fmla="*/ 1952625 h 2615001"/>
              <a:gd name="connsiteX27" fmla="*/ 323850 w 942975"/>
              <a:gd name="connsiteY27" fmla="*/ 1890712 h 2615001"/>
              <a:gd name="connsiteX28" fmla="*/ 309562 w 942975"/>
              <a:gd name="connsiteY28" fmla="*/ 1881187 h 2615001"/>
              <a:gd name="connsiteX29" fmla="*/ 300037 w 942975"/>
              <a:gd name="connsiteY29" fmla="*/ 1866900 h 2615001"/>
              <a:gd name="connsiteX30" fmla="*/ 300037 w 942975"/>
              <a:gd name="connsiteY30" fmla="*/ 1790700 h 2615001"/>
              <a:gd name="connsiteX31" fmla="*/ 295275 w 942975"/>
              <a:gd name="connsiteY31" fmla="*/ 1776412 h 2615001"/>
              <a:gd name="connsiteX32" fmla="*/ 304800 w 942975"/>
              <a:gd name="connsiteY32" fmla="*/ 1747837 h 2615001"/>
              <a:gd name="connsiteX33" fmla="*/ 319087 w 942975"/>
              <a:gd name="connsiteY33" fmla="*/ 1704975 h 2615001"/>
              <a:gd name="connsiteX34" fmla="*/ 323850 w 942975"/>
              <a:gd name="connsiteY34" fmla="*/ 1690687 h 2615001"/>
              <a:gd name="connsiteX35" fmla="*/ 342900 w 942975"/>
              <a:gd name="connsiteY35" fmla="*/ 1662112 h 2615001"/>
              <a:gd name="connsiteX36" fmla="*/ 347662 w 942975"/>
              <a:gd name="connsiteY36" fmla="*/ 1647825 h 2615001"/>
              <a:gd name="connsiteX37" fmla="*/ 376237 w 942975"/>
              <a:gd name="connsiteY37" fmla="*/ 1628775 h 2615001"/>
              <a:gd name="connsiteX38" fmla="*/ 381000 w 942975"/>
              <a:gd name="connsiteY38" fmla="*/ 1614487 h 2615001"/>
              <a:gd name="connsiteX39" fmla="*/ 400050 w 942975"/>
              <a:gd name="connsiteY39" fmla="*/ 1585912 h 2615001"/>
              <a:gd name="connsiteX40" fmla="*/ 404812 w 942975"/>
              <a:gd name="connsiteY40" fmla="*/ 1571625 h 2615001"/>
              <a:gd name="connsiteX41" fmla="*/ 414337 w 942975"/>
              <a:gd name="connsiteY41" fmla="*/ 1557337 h 2615001"/>
              <a:gd name="connsiteX42" fmla="*/ 423862 w 942975"/>
              <a:gd name="connsiteY42" fmla="*/ 1528762 h 2615001"/>
              <a:gd name="connsiteX43" fmla="*/ 428625 w 942975"/>
              <a:gd name="connsiteY43" fmla="*/ 1514475 h 2615001"/>
              <a:gd name="connsiteX44" fmla="*/ 433387 w 942975"/>
              <a:gd name="connsiteY44" fmla="*/ 1457325 h 2615001"/>
              <a:gd name="connsiteX45" fmla="*/ 433387 w 942975"/>
              <a:gd name="connsiteY45" fmla="*/ 1428750 h 2615001"/>
              <a:gd name="connsiteX46" fmla="*/ 428625 w 942975"/>
              <a:gd name="connsiteY46" fmla="*/ 1309687 h 2615001"/>
              <a:gd name="connsiteX47" fmla="*/ 428625 w 942975"/>
              <a:gd name="connsiteY47" fmla="*/ 1223962 h 2615001"/>
              <a:gd name="connsiteX48" fmla="*/ 419100 w 942975"/>
              <a:gd name="connsiteY48" fmla="*/ 1128712 h 2615001"/>
              <a:gd name="connsiteX49" fmla="*/ 409575 w 942975"/>
              <a:gd name="connsiteY49" fmla="*/ 1114425 h 2615001"/>
              <a:gd name="connsiteX50" fmla="*/ 400050 w 942975"/>
              <a:gd name="connsiteY50" fmla="*/ 1085850 h 2615001"/>
              <a:gd name="connsiteX51" fmla="*/ 400050 w 942975"/>
              <a:gd name="connsiteY51" fmla="*/ 1033462 h 2615001"/>
              <a:gd name="connsiteX52" fmla="*/ 404812 w 942975"/>
              <a:gd name="connsiteY52" fmla="*/ 1019175 h 2615001"/>
              <a:gd name="connsiteX53" fmla="*/ 414337 w 942975"/>
              <a:gd name="connsiteY53" fmla="*/ 985837 h 2615001"/>
              <a:gd name="connsiteX54" fmla="*/ 428625 w 942975"/>
              <a:gd name="connsiteY54" fmla="*/ 976312 h 2615001"/>
              <a:gd name="connsiteX55" fmla="*/ 442912 w 942975"/>
              <a:gd name="connsiteY55" fmla="*/ 947737 h 2615001"/>
              <a:gd name="connsiteX56" fmla="*/ 457200 w 942975"/>
              <a:gd name="connsiteY56" fmla="*/ 942975 h 2615001"/>
              <a:gd name="connsiteX57" fmla="*/ 466725 w 942975"/>
              <a:gd name="connsiteY57" fmla="*/ 928687 h 2615001"/>
              <a:gd name="connsiteX58" fmla="*/ 481012 w 942975"/>
              <a:gd name="connsiteY58" fmla="*/ 923925 h 2615001"/>
              <a:gd name="connsiteX59" fmla="*/ 528637 w 942975"/>
              <a:gd name="connsiteY59" fmla="*/ 919162 h 2615001"/>
              <a:gd name="connsiteX60" fmla="*/ 538162 w 942975"/>
              <a:gd name="connsiteY60" fmla="*/ 857250 h 2615001"/>
              <a:gd name="connsiteX61" fmla="*/ 533400 w 942975"/>
              <a:gd name="connsiteY61" fmla="*/ 842962 h 2615001"/>
              <a:gd name="connsiteX62" fmla="*/ 538162 w 942975"/>
              <a:gd name="connsiteY62" fmla="*/ 738187 h 2615001"/>
              <a:gd name="connsiteX63" fmla="*/ 533400 w 942975"/>
              <a:gd name="connsiteY63" fmla="*/ 723900 h 2615001"/>
              <a:gd name="connsiteX64" fmla="*/ 538162 w 942975"/>
              <a:gd name="connsiteY64" fmla="*/ 704850 h 2615001"/>
              <a:gd name="connsiteX65" fmla="*/ 547687 w 942975"/>
              <a:gd name="connsiteY65" fmla="*/ 652462 h 2615001"/>
              <a:gd name="connsiteX66" fmla="*/ 557212 w 942975"/>
              <a:gd name="connsiteY66" fmla="*/ 623887 h 2615001"/>
              <a:gd name="connsiteX67" fmla="*/ 576262 w 942975"/>
              <a:gd name="connsiteY67" fmla="*/ 595312 h 2615001"/>
              <a:gd name="connsiteX68" fmla="*/ 585787 w 942975"/>
              <a:gd name="connsiteY68" fmla="*/ 581025 h 2615001"/>
              <a:gd name="connsiteX69" fmla="*/ 590550 w 942975"/>
              <a:gd name="connsiteY69" fmla="*/ 566737 h 2615001"/>
              <a:gd name="connsiteX70" fmla="*/ 609600 w 942975"/>
              <a:gd name="connsiteY70" fmla="*/ 538162 h 2615001"/>
              <a:gd name="connsiteX71" fmla="*/ 633412 w 942975"/>
              <a:gd name="connsiteY71" fmla="*/ 495300 h 2615001"/>
              <a:gd name="connsiteX72" fmla="*/ 642937 w 942975"/>
              <a:gd name="connsiteY72" fmla="*/ 481012 h 2615001"/>
              <a:gd name="connsiteX73" fmla="*/ 657225 w 942975"/>
              <a:gd name="connsiteY73" fmla="*/ 476250 h 2615001"/>
              <a:gd name="connsiteX74" fmla="*/ 690562 w 942975"/>
              <a:gd name="connsiteY74" fmla="*/ 442912 h 2615001"/>
              <a:gd name="connsiteX75" fmla="*/ 700087 w 942975"/>
              <a:gd name="connsiteY75" fmla="*/ 428625 h 2615001"/>
              <a:gd name="connsiteX76" fmla="*/ 709612 w 942975"/>
              <a:gd name="connsiteY76" fmla="*/ 400050 h 2615001"/>
              <a:gd name="connsiteX77" fmla="*/ 714375 w 942975"/>
              <a:gd name="connsiteY77" fmla="*/ 385762 h 2615001"/>
              <a:gd name="connsiteX78" fmla="*/ 757237 w 942975"/>
              <a:gd name="connsiteY78" fmla="*/ 357187 h 2615001"/>
              <a:gd name="connsiteX79" fmla="*/ 771525 w 942975"/>
              <a:gd name="connsiteY79" fmla="*/ 347662 h 2615001"/>
              <a:gd name="connsiteX80" fmla="*/ 795337 w 942975"/>
              <a:gd name="connsiteY80" fmla="*/ 328612 h 2615001"/>
              <a:gd name="connsiteX81" fmla="*/ 804862 w 942975"/>
              <a:gd name="connsiteY81" fmla="*/ 314325 h 2615001"/>
              <a:gd name="connsiteX82" fmla="*/ 819150 w 942975"/>
              <a:gd name="connsiteY82" fmla="*/ 300037 h 2615001"/>
              <a:gd name="connsiteX83" fmla="*/ 852487 w 942975"/>
              <a:gd name="connsiteY83" fmla="*/ 266700 h 2615001"/>
              <a:gd name="connsiteX84" fmla="*/ 881062 w 942975"/>
              <a:gd name="connsiteY84" fmla="*/ 247650 h 2615001"/>
              <a:gd name="connsiteX85" fmla="*/ 900112 w 942975"/>
              <a:gd name="connsiteY85" fmla="*/ 219075 h 2615001"/>
              <a:gd name="connsiteX86" fmla="*/ 887254 w 942975"/>
              <a:gd name="connsiteY86" fmla="*/ 161925 h 2615001"/>
              <a:gd name="connsiteX87" fmla="*/ 919162 w 942975"/>
              <a:gd name="connsiteY87" fmla="*/ 142875 h 2615001"/>
              <a:gd name="connsiteX88" fmla="*/ 914400 w 942975"/>
              <a:gd name="connsiteY88" fmla="*/ 128587 h 2615001"/>
              <a:gd name="connsiteX89" fmla="*/ 923925 w 942975"/>
              <a:gd name="connsiteY89" fmla="*/ 100012 h 2615001"/>
              <a:gd name="connsiteX90" fmla="*/ 933450 w 942975"/>
              <a:gd name="connsiteY90" fmla="*/ 57150 h 2615001"/>
              <a:gd name="connsiteX91" fmla="*/ 942975 w 942975"/>
              <a:gd name="connsiteY91" fmla="*/ 0 h 2615001"/>
              <a:gd name="connsiteX0" fmla="*/ 0 w 942975"/>
              <a:gd name="connsiteY0" fmla="*/ 2605087 h 2615001"/>
              <a:gd name="connsiteX1" fmla="*/ 57150 w 942975"/>
              <a:gd name="connsiteY1" fmla="*/ 2614612 h 2615001"/>
              <a:gd name="connsiteX2" fmla="*/ 85725 w 942975"/>
              <a:gd name="connsiteY2" fmla="*/ 2605087 h 2615001"/>
              <a:gd name="connsiteX3" fmla="*/ 104775 w 942975"/>
              <a:gd name="connsiteY3" fmla="*/ 2600325 h 2615001"/>
              <a:gd name="connsiteX4" fmla="*/ 133350 w 942975"/>
              <a:gd name="connsiteY4" fmla="*/ 2590800 h 2615001"/>
              <a:gd name="connsiteX5" fmla="*/ 142875 w 942975"/>
              <a:gd name="connsiteY5" fmla="*/ 2576512 h 2615001"/>
              <a:gd name="connsiteX6" fmla="*/ 157162 w 942975"/>
              <a:gd name="connsiteY6" fmla="*/ 2566987 h 2615001"/>
              <a:gd name="connsiteX7" fmla="*/ 161925 w 942975"/>
              <a:gd name="connsiteY7" fmla="*/ 2543175 h 2615001"/>
              <a:gd name="connsiteX8" fmla="*/ 161925 w 942975"/>
              <a:gd name="connsiteY8" fmla="*/ 2438400 h 2615001"/>
              <a:gd name="connsiteX9" fmla="*/ 176212 w 942975"/>
              <a:gd name="connsiteY9" fmla="*/ 2409825 h 2615001"/>
              <a:gd name="connsiteX10" fmla="*/ 190500 w 942975"/>
              <a:gd name="connsiteY10" fmla="*/ 2405062 h 2615001"/>
              <a:gd name="connsiteX11" fmla="*/ 200025 w 942975"/>
              <a:gd name="connsiteY11" fmla="*/ 2390775 h 2615001"/>
              <a:gd name="connsiteX12" fmla="*/ 204787 w 942975"/>
              <a:gd name="connsiteY12" fmla="*/ 2376487 h 2615001"/>
              <a:gd name="connsiteX13" fmla="*/ 223837 w 942975"/>
              <a:gd name="connsiteY13" fmla="*/ 2347912 h 2615001"/>
              <a:gd name="connsiteX14" fmla="*/ 238125 w 942975"/>
              <a:gd name="connsiteY14" fmla="*/ 2319337 h 2615001"/>
              <a:gd name="connsiteX15" fmla="*/ 261937 w 942975"/>
              <a:gd name="connsiteY15" fmla="*/ 2276475 h 2615001"/>
              <a:gd name="connsiteX16" fmla="*/ 271462 w 942975"/>
              <a:gd name="connsiteY16" fmla="*/ 2262187 h 2615001"/>
              <a:gd name="connsiteX17" fmla="*/ 285750 w 942975"/>
              <a:gd name="connsiteY17" fmla="*/ 2233612 h 2615001"/>
              <a:gd name="connsiteX18" fmla="*/ 290512 w 942975"/>
              <a:gd name="connsiteY18" fmla="*/ 2214562 h 2615001"/>
              <a:gd name="connsiteX19" fmla="*/ 290512 w 942975"/>
              <a:gd name="connsiteY19" fmla="*/ 2147887 h 2615001"/>
              <a:gd name="connsiteX20" fmla="*/ 300037 w 942975"/>
              <a:gd name="connsiteY20" fmla="*/ 2095500 h 2615001"/>
              <a:gd name="connsiteX21" fmla="*/ 309562 w 942975"/>
              <a:gd name="connsiteY21" fmla="*/ 2081212 h 2615001"/>
              <a:gd name="connsiteX22" fmla="*/ 319087 w 942975"/>
              <a:gd name="connsiteY22" fmla="*/ 2052637 h 2615001"/>
              <a:gd name="connsiteX23" fmla="*/ 342900 w 942975"/>
              <a:gd name="connsiteY23" fmla="*/ 2024062 h 2615001"/>
              <a:gd name="connsiteX24" fmla="*/ 342900 w 942975"/>
              <a:gd name="connsiteY24" fmla="*/ 1995487 h 2615001"/>
              <a:gd name="connsiteX25" fmla="*/ 347662 w 942975"/>
              <a:gd name="connsiteY25" fmla="*/ 1981200 h 2615001"/>
              <a:gd name="connsiteX26" fmla="*/ 342900 w 942975"/>
              <a:gd name="connsiteY26" fmla="*/ 1952625 h 2615001"/>
              <a:gd name="connsiteX27" fmla="*/ 323850 w 942975"/>
              <a:gd name="connsiteY27" fmla="*/ 1890712 h 2615001"/>
              <a:gd name="connsiteX28" fmla="*/ 309562 w 942975"/>
              <a:gd name="connsiteY28" fmla="*/ 1881187 h 2615001"/>
              <a:gd name="connsiteX29" fmla="*/ 300037 w 942975"/>
              <a:gd name="connsiteY29" fmla="*/ 1866900 h 2615001"/>
              <a:gd name="connsiteX30" fmla="*/ 300037 w 942975"/>
              <a:gd name="connsiteY30" fmla="*/ 1790700 h 2615001"/>
              <a:gd name="connsiteX31" fmla="*/ 295275 w 942975"/>
              <a:gd name="connsiteY31" fmla="*/ 1776412 h 2615001"/>
              <a:gd name="connsiteX32" fmla="*/ 304800 w 942975"/>
              <a:gd name="connsiteY32" fmla="*/ 1747837 h 2615001"/>
              <a:gd name="connsiteX33" fmla="*/ 319087 w 942975"/>
              <a:gd name="connsiteY33" fmla="*/ 1704975 h 2615001"/>
              <a:gd name="connsiteX34" fmla="*/ 323850 w 942975"/>
              <a:gd name="connsiteY34" fmla="*/ 1690687 h 2615001"/>
              <a:gd name="connsiteX35" fmla="*/ 342900 w 942975"/>
              <a:gd name="connsiteY35" fmla="*/ 1662112 h 2615001"/>
              <a:gd name="connsiteX36" fmla="*/ 347662 w 942975"/>
              <a:gd name="connsiteY36" fmla="*/ 1647825 h 2615001"/>
              <a:gd name="connsiteX37" fmla="*/ 376237 w 942975"/>
              <a:gd name="connsiteY37" fmla="*/ 1628775 h 2615001"/>
              <a:gd name="connsiteX38" fmla="*/ 381000 w 942975"/>
              <a:gd name="connsiteY38" fmla="*/ 1614487 h 2615001"/>
              <a:gd name="connsiteX39" fmla="*/ 400050 w 942975"/>
              <a:gd name="connsiteY39" fmla="*/ 1585912 h 2615001"/>
              <a:gd name="connsiteX40" fmla="*/ 404812 w 942975"/>
              <a:gd name="connsiteY40" fmla="*/ 1571625 h 2615001"/>
              <a:gd name="connsiteX41" fmla="*/ 414337 w 942975"/>
              <a:gd name="connsiteY41" fmla="*/ 1557337 h 2615001"/>
              <a:gd name="connsiteX42" fmla="*/ 423862 w 942975"/>
              <a:gd name="connsiteY42" fmla="*/ 1528762 h 2615001"/>
              <a:gd name="connsiteX43" fmla="*/ 428625 w 942975"/>
              <a:gd name="connsiteY43" fmla="*/ 1514475 h 2615001"/>
              <a:gd name="connsiteX44" fmla="*/ 433387 w 942975"/>
              <a:gd name="connsiteY44" fmla="*/ 1457325 h 2615001"/>
              <a:gd name="connsiteX45" fmla="*/ 433387 w 942975"/>
              <a:gd name="connsiteY45" fmla="*/ 1428750 h 2615001"/>
              <a:gd name="connsiteX46" fmla="*/ 428625 w 942975"/>
              <a:gd name="connsiteY46" fmla="*/ 1309687 h 2615001"/>
              <a:gd name="connsiteX47" fmla="*/ 428625 w 942975"/>
              <a:gd name="connsiteY47" fmla="*/ 1223962 h 2615001"/>
              <a:gd name="connsiteX48" fmla="*/ 419100 w 942975"/>
              <a:gd name="connsiteY48" fmla="*/ 1128712 h 2615001"/>
              <a:gd name="connsiteX49" fmla="*/ 409575 w 942975"/>
              <a:gd name="connsiteY49" fmla="*/ 1114425 h 2615001"/>
              <a:gd name="connsiteX50" fmla="*/ 400050 w 942975"/>
              <a:gd name="connsiteY50" fmla="*/ 1085850 h 2615001"/>
              <a:gd name="connsiteX51" fmla="*/ 400050 w 942975"/>
              <a:gd name="connsiteY51" fmla="*/ 1033462 h 2615001"/>
              <a:gd name="connsiteX52" fmla="*/ 404812 w 942975"/>
              <a:gd name="connsiteY52" fmla="*/ 1019175 h 2615001"/>
              <a:gd name="connsiteX53" fmla="*/ 414337 w 942975"/>
              <a:gd name="connsiteY53" fmla="*/ 985837 h 2615001"/>
              <a:gd name="connsiteX54" fmla="*/ 428625 w 942975"/>
              <a:gd name="connsiteY54" fmla="*/ 976312 h 2615001"/>
              <a:gd name="connsiteX55" fmla="*/ 442912 w 942975"/>
              <a:gd name="connsiteY55" fmla="*/ 947737 h 2615001"/>
              <a:gd name="connsiteX56" fmla="*/ 457200 w 942975"/>
              <a:gd name="connsiteY56" fmla="*/ 942975 h 2615001"/>
              <a:gd name="connsiteX57" fmla="*/ 466725 w 942975"/>
              <a:gd name="connsiteY57" fmla="*/ 928687 h 2615001"/>
              <a:gd name="connsiteX58" fmla="*/ 481012 w 942975"/>
              <a:gd name="connsiteY58" fmla="*/ 923925 h 2615001"/>
              <a:gd name="connsiteX59" fmla="*/ 528637 w 942975"/>
              <a:gd name="connsiteY59" fmla="*/ 919162 h 2615001"/>
              <a:gd name="connsiteX60" fmla="*/ 538162 w 942975"/>
              <a:gd name="connsiteY60" fmla="*/ 857250 h 2615001"/>
              <a:gd name="connsiteX61" fmla="*/ 533400 w 942975"/>
              <a:gd name="connsiteY61" fmla="*/ 842962 h 2615001"/>
              <a:gd name="connsiteX62" fmla="*/ 538162 w 942975"/>
              <a:gd name="connsiteY62" fmla="*/ 738187 h 2615001"/>
              <a:gd name="connsiteX63" fmla="*/ 533400 w 942975"/>
              <a:gd name="connsiteY63" fmla="*/ 723900 h 2615001"/>
              <a:gd name="connsiteX64" fmla="*/ 538162 w 942975"/>
              <a:gd name="connsiteY64" fmla="*/ 704850 h 2615001"/>
              <a:gd name="connsiteX65" fmla="*/ 547687 w 942975"/>
              <a:gd name="connsiteY65" fmla="*/ 652462 h 2615001"/>
              <a:gd name="connsiteX66" fmla="*/ 557212 w 942975"/>
              <a:gd name="connsiteY66" fmla="*/ 623887 h 2615001"/>
              <a:gd name="connsiteX67" fmla="*/ 576262 w 942975"/>
              <a:gd name="connsiteY67" fmla="*/ 595312 h 2615001"/>
              <a:gd name="connsiteX68" fmla="*/ 585787 w 942975"/>
              <a:gd name="connsiteY68" fmla="*/ 581025 h 2615001"/>
              <a:gd name="connsiteX69" fmla="*/ 590550 w 942975"/>
              <a:gd name="connsiteY69" fmla="*/ 566737 h 2615001"/>
              <a:gd name="connsiteX70" fmla="*/ 609600 w 942975"/>
              <a:gd name="connsiteY70" fmla="*/ 538162 h 2615001"/>
              <a:gd name="connsiteX71" fmla="*/ 633412 w 942975"/>
              <a:gd name="connsiteY71" fmla="*/ 495300 h 2615001"/>
              <a:gd name="connsiteX72" fmla="*/ 642937 w 942975"/>
              <a:gd name="connsiteY72" fmla="*/ 481012 h 2615001"/>
              <a:gd name="connsiteX73" fmla="*/ 657225 w 942975"/>
              <a:gd name="connsiteY73" fmla="*/ 476250 h 2615001"/>
              <a:gd name="connsiteX74" fmla="*/ 690562 w 942975"/>
              <a:gd name="connsiteY74" fmla="*/ 442912 h 2615001"/>
              <a:gd name="connsiteX75" fmla="*/ 700087 w 942975"/>
              <a:gd name="connsiteY75" fmla="*/ 428625 h 2615001"/>
              <a:gd name="connsiteX76" fmla="*/ 709612 w 942975"/>
              <a:gd name="connsiteY76" fmla="*/ 400050 h 2615001"/>
              <a:gd name="connsiteX77" fmla="*/ 714375 w 942975"/>
              <a:gd name="connsiteY77" fmla="*/ 385762 h 2615001"/>
              <a:gd name="connsiteX78" fmla="*/ 757237 w 942975"/>
              <a:gd name="connsiteY78" fmla="*/ 357187 h 2615001"/>
              <a:gd name="connsiteX79" fmla="*/ 771525 w 942975"/>
              <a:gd name="connsiteY79" fmla="*/ 347662 h 2615001"/>
              <a:gd name="connsiteX80" fmla="*/ 795337 w 942975"/>
              <a:gd name="connsiteY80" fmla="*/ 328612 h 2615001"/>
              <a:gd name="connsiteX81" fmla="*/ 804862 w 942975"/>
              <a:gd name="connsiteY81" fmla="*/ 314325 h 2615001"/>
              <a:gd name="connsiteX82" fmla="*/ 819150 w 942975"/>
              <a:gd name="connsiteY82" fmla="*/ 300037 h 2615001"/>
              <a:gd name="connsiteX83" fmla="*/ 852487 w 942975"/>
              <a:gd name="connsiteY83" fmla="*/ 266700 h 2615001"/>
              <a:gd name="connsiteX84" fmla="*/ 881062 w 942975"/>
              <a:gd name="connsiteY84" fmla="*/ 247650 h 2615001"/>
              <a:gd name="connsiteX85" fmla="*/ 900112 w 942975"/>
              <a:gd name="connsiteY85" fmla="*/ 219075 h 2615001"/>
              <a:gd name="connsiteX86" fmla="*/ 887254 w 942975"/>
              <a:gd name="connsiteY86" fmla="*/ 161925 h 2615001"/>
              <a:gd name="connsiteX87" fmla="*/ 919162 w 942975"/>
              <a:gd name="connsiteY87" fmla="*/ 142875 h 2615001"/>
              <a:gd name="connsiteX88" fmla="*/ 914400 w 942975"/>
              <a:gd name="connsiteY88" fmla="*/ 128587 h 2615001"/>
              <a:gd name="connsiteX89" fmla="*/ 933450 w 942975"/>
              <a:gd name="connsiteY89" fmla="*/ 57150 h 2615001"/>
              <a:gd name="connsiteX90" fmla="*/ 942975 w 942975"/>
              <a:gd name="connsiteY90" fmla="*/ 0 h 2615001"/>
              <a:gd name="connsiteX0" fmla="*/ 0 w 942975"/>
              <a:gd name="connsiteY0" fmla="*/ 2605087 h 2615001"/>
              <a:gd name="connsiteX1" fmla="*/ 57150 w 942975"/>
              <a:gd name="connsiteY1" fmla="*/ 2614612 h 2615001"/>
              <a:gd name="connsiteX2" fmla="*/ 85725 w 942975"/>
              <a:gd name="connsiteY2" fmla="*/ 2605087 h 2615001"/>
              <a:gd name="connsiteX3" fmla="*/ 104775 w 942975"/>
              <a:gd name="connsiteY3" fmla="*/ 2600325 h 2615001"/>
              <a:gd name="connsiteX4" fmla="*/ 133350 w 942975"/>
              <a:gd name="connsiteY4" fmla="*/ 2590800 h 2615001"/>
              <a:gd name="connsiteX5" fmla="*/ 142875 w 942975"/>
              <a:gd name="connsiteY5" fmla="*/ 2576512 h 2615001"/>
              <a:gd name="connsiteX6" fmla="*/ 157162 w 942975"/>
              <a:gd name="connsiteY6" fmla="*/ 2566987 h 2615001"/>
              <a:gd name="connsiteX7" fmla="*/ 161925 w 942975"/>
              <a:gd name="connsiteY7" fmla="*/ 2543175 h 2615001"/>
              <a:gd name="connsiteX8" fmla="*/ 161925 w 942975"/>
              <a:gd name="connsiteY8" fmla="*/ 2438400 h 2615001"/>
              <a:gd name="connsiteX9" fmla="*/ 176212 w 942975"/>
              <a:gd name="connsiteY9" fmla="*/ 2409825 h 2615001"/>
              <a:gd name="connsiteX10" fmla="*/ 190500 w 942975"/>
              <a:gd name="connsiteY10" fmla="*/ 2405062 h 2615001"/>
              <a:gd name="connsiteX11" fmla="*/ 200025 w 942975"/>
              <a:gd name="connsiteY11" fmla="*/ 2390775 h 2615001"/>
              <a:gd name="connsiteX12" fmla="*/ 204787 w 942975"/>
              <a:gd name="connsiteY12" fmla="*/ 2376487 h 2615001"/>
              <a:gd name="connsiteX13" fmla="*/ 223837 w 942975"/>
              <a:gd name="connsiteY13" fmla="*/ 2347912 h 2615001"/>
              <a:gd name="connsiteX14" fmla="*/ 238125 w 942975"/>
              <a:gd name="connsiteY14" fmla="*/ 2319337 h 2615001"/>
              <a:gd name="connsiteX15" fmla="*/ 261937 w 942975"/>
              <a:gd name="connsiteY15" fmla="*/ 2276475 h 2615001"/>
              <a:gd name="connsiteX16" fmla="*/ 271462 w 942975"/>
              <a:gd name="connsiteY16" fmla="*/ 2262187 h 2615001"/>
              <a:gd name="connsiteX17" fmla="*/ 285750 w 942975"/>
              <a:gd name="connsiteY17" fmla="*/ 2233612 h 2615001"/>
              <a:gd name="connsiteX18" fmla="*/ 290512 w 942975"/>
              <a:gd name="connsiteY18" fmla="*/ 2214562 h 2615001"/>
              <a:gd name="connsiteX19" fmla="*/ 290512 w 942975"/>
              <a:gd name="connsiteY19" fmla="*/ 2147887 h 2615001"/>
              <a:gd name="connsiteX20" fmla="*/ 300037 w 942975"/>
              <a:gd name="connsiteY20" fmla="*/ 2095500 h 2615001"/>
              <a:gd name="connsiteX21" fmla="*/ 309562 w 942975"/>
              <a:gd name="connsiteY21" fmla="*/ 2081212 h 2615001"/>
              <a:gd name="connsiteX22" fmla="*/ 319087 w 942975"/>
              <a:gd name="connsiteY22" fmla="*/ 2052637 h 2615001"/>
              <a:gd name="connsiteX23" fmla="*/ 342900 w 942975"/>
              <a:gd name="connsiteY23" fmla="*/ 2024062 h 2615001"/>
              <a:gd name="connsiteX24" fmla="*/ 342900 w 942975"/>
              <a:gd name="connsiteY24" fmla="*/ 1995487 h 2615001"/>
              <a:gd name="connsiteX25" fmla="*/ 347662 w 942975"/>
              <a:gd name="connsiteY25" fmla="*/ 1981200 h 2615001"/>
              <a:gd name="connsiteX26" fmla="*/ 342900 w 942975"/>
              <a:gd name="connsiteY26" fmla="*/ 1952625 h 2615001"/>
              <a:gd name="connsiteX27" fmla="*/ 323850 w 942975"/>
              <a:gd name="connsiteY27" fmla="*/ 1890712 h 2615001"/>
              <a:gd name="connsiteX28" fmla="*/ 309562 w 942975"/>
              <a:gd name="connsiteY28" fmla="*/ 1881187 h 2615001"/>
              <a:gd name="connsiteX29" fmla="*/ 300037 w 942975"/>
              <a:gd name="connsiteY29" fmla="*/ 1866900 h 2615001"/>
              <a:gd name="connsiteX30" fmla="*/ 300037 w 942975"/>
              <a:gd name="connsiteY30" fmla="*/ 1790700 h 2615001"/>
              <a:gd name="connsiteX31" fmla="*/ 295275 w 942975"/>
              <a:gd name="connsiteY31" fmla="*/ 1776412 h 2615001"/>
              <a:gd name="connsiteX32" fmla="*/ 304800 w 942975"/>
              <a:gd name="connsiteY32" fmla="*/ 1747837 h 2615001"/>
              <a:gd name="connsiteX33" fmla="*/ 319087 w 942975"/>
              <a:gd name="connsiteY33" fmla="*/ 1704975 h 2615001"/>
              <a:gd name="connsiteX34" fmla="*/ 323850 w 942975"/>
              <a:gd name="connsiteY34" fmla="*/ 1690687 h 2615001"/>
              <a:gd name="connsiteX35" fmla="*/ 342900 w 942975"/>
              <a:gd name="connsiteY35" fmla="*/ 1662112 h 2615001"/>
              <a:gd name="connsiteX36" fmla="*/ 347662 w 942975"/>
              <a:gd name="connsiteY36" fmla="*/ 1647825 h 2615001"/>
              <a:gd name="connsiteX37" fmla="*/ 376237 w 942975"/>
              <a:gd name="connsiteY37" fmla="*/ 1628775 h 2615001"/>
              <a:gd name="connsiteX38" fmla="*/ 381000 w 942975"/>
              <a:gd name="connsiteY38" fmla="*/ 1614487 h 2615001"/>
              <a:gd name="connsiteX39" fmla="*/ 400050 w 942975"/>
              <a:gd name="connsiteY39" fmla="*/ 1585912 h 2615001"/>
              <a:gd name="connsiteX40" fmla="*/ 404812 w 942975"/>
              <a:gd name="connsiteY40" fmla="*/ 1571625 h 2615001"/>
              <a:gd name="connsiteX41" fmla="*/ 414337 w 942975"/>
              <a:gd name="connsiteY41" fmla="*/ 1557337 h 2615001"/>
              <a:gd name="connsiteX42" fmla="*/ 423862 w 942975"/>
              <a:gd name="connsiteY42" fmla="*/ 1528762 h 2615001"/>
              <a:gd name="connsiteX43" fmla="*/ 428625 w 942975"/>
              <a:gd name="connsiteY43" fmla="*/ 1514475 h 2615001"/>
              <a:gd name="connsiteX44" fmla="*/ 433387 w 942975"/>
              <a:gd name="connsiteY44" fmla="*/ 1457325 h 2615001"/>
              <a:gd name="connsiteX45" fmla="*/ 433387 w 942975"/>
              <a:gd name="connsiteY45" fmla="*/ 1428750 h 2615001"/>
              <a:gd name="connsiteX46" fmla="*/ 428625 w 942975"/>
              <a:gd name="connsiteY46" fmla="*/ 1309687 h 2615001"/>
              <a:gd name="connsiteX47" fmla="*/ 428625 w 942975"/>
              <a:gd name="connsiteY47" fmla="*/ 1223962 h 2615001"/>
              <a:gd name="connsiteX48" fmla="*/ 419100 w 942975"/>
              <a:gd name="connsiteY48" fmla="*/ 1128712 h 2615001"/>
              <a:gd name="connsiteX49" fmla="*/ 409575 w 942975"/>
              <a:gd name="connsiteY49" fmla="*/ 1114425 h 2615001"/>
              <a:gd name="connsiteX50" fmla="*/ 400050 w 942975"/>
              <a:gd name="connsiteY50" fmla="*/ 1085850 h 2615001"/>
              <a:gd name="connsiteX51" fmla="*/ 400050 w 942975"/>
              <a:gd name="connsiteY51" fmla="*/ 1033462 h 2615001"/>
              <a:gd name="connsiteX52" fmla="*/ 404812 w 942975"/>
              <a:gd name="connsiteY52" fmla="*/ 1019175 h 2615001"/>
              <a:gd name="connsiteX53" fmla="*/ 414337 w 942975"/>
              <a:gd name="connsiteY53" fmla="*/ 985837 h 2615001"/>
              <a:gd name="connsiteX54" fmla="*/ 428625 w 942975"/>
              <a:gd name="connsiteY54" fmla="*/ 976312 h 2615001"/>
              <a:gd name="connsiteX55" fmla="*/ 442912 w 942975"/>
              <a:gd name="connsiteY55" fmla="*/ 947737 h 2615001"/>
              <a:gd name="connsiteX56" fmla="*/ 457200 w 942975"/>
              <a:gd name="connsiteY56" fmla="*/ 942975 h 2615001"/>
              <a:gd name="connsiteX57" fmla="*/ 466725 w 942975"/>
              <a:gd name="connsiteY57" fmla="*/ 928687 h 2615001"/>
              <a:gd name="connsiteX58" fmla="*/ 481012 w 942975"/>
              <a:gd name="connsiteY58" fmla="*/ 923925 h 2615001"/>
              <a:gd name="connsiteX59" fmla="*/ 528637 w 942975"/>
              <a:gd name="connsiteY59" fmla="*/ 919162 h 2615001"/>
              <a:gd name="connsiteX60" fmla="*/ 538162 w 942975"/>
              <a:gd name="connsiteY60" fmla="*/ 857250 h 2615001"/>
              <a:gd name="connsiteX61" fmla="*/ 533400 w 942975"/>
              <a:gd name="connsiteY61" fmla="*/ 842962 h 2615001"/>
              <a:gd name="connsiteX62" fmla="*/ 538162 w 942975"/>
              <a:gd name="connsiteY62" fmla="*/ 738187 h 2615001"/>
              <a:gd name="connsiteX63" fmla="*/ 533400 w 942975"/>
              <a:gd name="connsiteY63" fmla="*/ 723900 h 2615001"/>
              <a:gd name="connsiteX64" fmla="*/ 538162 w 942975"/>
              <a:gd name="connsiteY64" fmla="*/ 704850 h 2615001"/>
              <a:gd name="connsiteX65" fmla="*/ 547687 w 942975"/>
              <a:gd name="connsiteY65" fmla="*/ 652462 h 2615001"/>
              <a:gd name="connsiteX66" fmla="*/ 557212 w 942975"/>
              <a:gd name="connsiteY66" fmla="*/ 623887 h 2615001"/>
              <a:gd name="connsiteX67" fmla="*/ 576262 w 942975"/>
              <a:gd name="connsiteY67" fmla="*/ 595312 h 2615001"/>
              <a:gd name="connsiteX68" fmla="*/ 585787 w 942975"/>
              <a:gd name="connsiteY68" fmla="*/ 581025 h 2615001"/>
              <a:gd name="connsiteX69" fmla="*/ 590550 w 942975"/>
              <a:gd name="connsiteY69" fmla="*/ 566737 h 2615001"/>
              <a:gd name="connsiteX70" fmla="*/ 609600 w 942975"/>
              <a:gd name="connsiteY70" fmla="*/ 538162 h 2615001"/>
              <a:gd name="connsiteX71" fmla="*/ 633412 w 942975"/>
              <a:gd name="connsiteY71" fmla="*/ 495300 h 2615001"/>
              <a:gd name="connsiteX72" fmla="*/ 642937 w 942975"/>
              <a:gd name="connsiteY72" fmla="*/ 481012 h 2615001"/>
              <a:gd name="connsiteX73" fmla="*/ 657225 w 942975"/>
              <a:gd name="connsiteY73" fmla="*/ 476250 h 2615001"/>
              <a:gd name="connsiteX74" fmla="*/ 690562 w 942975"/>
              <a:gd name="connsiteY74" fmla="*/ 442912 h 2615001"/>
              <a:gd name="connsiteX75" fmla="*/ 700087 w 942975"/>
              <a:gd name="connsiteY75" fmla="*/ 428625 h 2615001"/>
              <a:gd name="connsiteX76" fmla="*/ 709612 w 942975"/>
              <a:gd name="connsiteY76" fmla="*/ 400050 h 2615001"/>
              <a:gd name="connsiteX77" fmla="*/ 714375 w 942975"/>
              <a:gd name="connsiteY77" fmla="*/ 385762 h 2615001"/>
              <a:gd name="connsiteX78" fmla="*/ 757237 w 942975"/>
              <a:gd name="connsiteY78" fmla="*/ 357187 h 2615001"/>
              <a:gd name="connsiteX79" fmla="*/ 771525 w 942975"/>
              <a:gd name="connsiteY79" fmla="*/ 347662 h 2615001"/>
              <a:gd name="connsiteX80" fmla="*/ 795337 w 942975"/>
              <a:gd name="connsiteY80" fmla="*/ 328612 h 2615001"/>
              <a:gd name="connsiteX81" fmla="*/ 804862 w 942975"/>
              <a:gd name="connsiteY81" fmla="*/ 314325 h 2615001"/>
              <a:gd name="connsiteX82" fmla="*/ 819150 w 942975"/>
              <a:gd name="connsiteY82" fmla="*/ 300037 h 2615001"/>
              <a:gd name="connsiteX83" fmla="*/ 852487 w 942975"/>
              <a:gd name="connsiteY83" fmla="*/ 266700 h 2615001"/>
              <a:gd name="connsiteX84" fmla="*/ 881062 w 942975"/>
              <a:gd name="connsiteY84" fmla="*/ 247650 h 2615001"/>
              <a:gd name="connsiteX85" fmla="*/ 900112 w 942975"/>
              <a:gd name="connsiteY85" fmla="*/ 219075 h 2615001"/>
              <a:gd name="connsiteX86" fmla="*/ 887254 w 942975"/>
              <a:gd name="connsiteY86" fmla="*/ 161925 h 2615001"/>
              <a:gd name="connsiteX87" fmla="*/ 919162 w 942975"/>
              <a:gd name="connsiteY87" fmla="*/ 142875 h 2615001"/>
              <a:gd name="connsiteX88" fmla="*/ 914400 w 942975"/>
              <a:gd name="connsiteY88" fmla="*/ 128587 h 2615001"/>
              <a:gd name="connsiteX89" fmla="*/ 942975 w 942975"/>
              <a:gd name="connsiteY89" fmla="*/ 0 h 2615001"/>
              <a:gd name="connsiteX0" fmla="*/ 0 w 919162"/>
              <a:gd name="connsiteY0" fmla="*/ 2476500 h 2486414"/>
              <a:gd name="connsiteX1" fmla="*/ 57150 w 919162"/>
              <a:gd name="connsiteY1" fmla="*/ 2486025 h 2486414"/>
              <a:gd name="connsiteX2" fmla="*/ 85725 w 919162"/>
              <a:gd name="connsiteY2" fmla="*/ 2476500 h 2486414"/>
              <a:gd name="connsiteX3" fmla="*/ 104775 w 919162"/>
              <a:gd name="connsiteY3" fmla="*/ 2471738 h 2486414"/>
              <a:gd name="connsiteX4" fmla="*/ 133350 w 919162"/>
              <a:gd name="connsiteY4" fmla="*/ 2462213 h 2486414"/>
              <a:gd name="connsiteX5" fmla="*/ 142875 w 919162"/>
              <a:gd name="connsiteY5" fmla="*/ 2447925 h 2486414"/>
              <a:gd name="connsiteX6" fmla="*/ 157162 w 919162"/>
              <a:gd name="connsiteY6" fmla="*/ 2438400 h 2486414"/>
              <a:gd name="connsiteX7" fmla="*/ 161925 w 919162"/>
              <a:gd name="connsiteY7" fmla="*/ 2414588 h 2486414"/>
              <a:gd name="connsiteX8" fmla="*/ 161925 w 919162"/>
              <a:gd name="connsiteY8" fmla="*/ 2309813 h 2486414"/>
              <a:gd name="connsiteX9" fmla="*/ 176212 w 919162"/>
              <a:gd name="connsiteY9" fmla="*/ 2281238 h 2486414"/>
              <a:gd name="connsiteX10" fmla="*/ 190500 w 919162"/>
              <a:gd name="connsiteY10" fmla="*/ 2276475 h 2486414"/>
              <a:gd name="connsiteX11" fmla="*/ 200025 w 919162"/>
              <a:gd name="connsiteY11" fmla="*/ 2262188 h 2486414"/>
              <a:gd name="connsiteX12" fmla="*/ 204787 w 919162"/>
              <a:gd name="connsiteY12" fmla="*/ 2247900 h 2486414"/>
              <a:gd name="connsiteX13" fmla="*/ 223837 w 919162"/>
              <a:gd name="connsiteY13" fmla="*/ 2219325 h 2486414"/>
              <a:gd name="connsiteX14" fmla="*/ 238125 w 919162"/>
              <a:gd name="connsiteY14" fmla="*/ 2190750 h 2486414"/>
              <a:gd name="connsiteX15" fmla="*/ 261937 w 919162"/>
              <a:gd name="connsiteY15" fmla="*/ 2147888 h 2486414"/>
              <a:gd name="connsiteX16" fmla="*/ 271462 w 919162"/>
              <a:gd name="connsiteY16" fmla="*/ 2133600 h 2486414"/>
              <a:gd name="connsiteX17" fmla="*/ 285750 w 919162"/>
              <a:gd name="connsiteY17" fmla="*/ 2105025 h 2486414"/>
              <a:gd name="connsiteX18" fmla="*/ 290512 w 919162"/>
              <a:gd name="connsiteY18" fmla="*/ 2085975 h 2486414"/>
              <a:gd name="connsiteX19" fmla="*/ 290512 w 919162"/>
              <a:gd name="connsiteY19" fmla="*/ 2019300 h 2486414"/>
              <a:gd name="connsiteX20" fmla="*/ 300037 w 919162"/>
              <a:gd name="connsiteY20" fmla="*/ 1966913 h 2486414"/>
              <a:gd name="connsiteX21" fmla="*/ 309562 w 919162"/>
              <a:gd name="connsiteY21" fmla="*/ 1952625 h 2486414"/>
              <a:gd name="connsiteX22" fmla="*/ 319087 w 919162"/>
              <a:gd name="connsiteY22" fmla="*/ 1924050 h 2486414"/>
              <a:gd name="connsiteX23" fmla="*/ 342900 w 919162"/>
              <a:gd name="connsiteY23" fmla="*/ 1895475 h 2486414"/>
              <a:gd name="connsiteX24" fmla="*/ 342900 w 919162"/>
              <a:gd name="connsiteY24" fmla="*/ 1866900 h 2486414"/>
              <a:gd name="connsiteX25" fmla="*/ 347662 w 919162"/>
              <a:gd name="connsiteY25" fmla="*/ 1852613 h 2486414"/>
              <a:gd name="connsiteX26" fmla="*/ 342900 w 919162"/>
              <a:gd name="connsiteY26" fmla="*/ 1824038 h 2486414"/>
              <a:gd name="connsiteX27" fmla="*/ 323850 w 919162"/>
              <a:gd name="connsiteY27" fmla="*/ 1762125 h 2486414"/>
              <a:gd name="connsiteX28" fmla="*/ 309562 w 919162"/>
              <a:gd name="connsiteY28" fmla="*/ 1752600 h 2486414"/>
              <a:gd name="connsiteX29" fmla="*/ 300037 w 919162"/>
              <a:gd name="connsiteY29" fmla="*/ 1738313 h 2486414"/>
              <a:gd name="connsiteX30" fmla="*/ 300037 w 919162"/>
              <a:gd name="connsiteY30" fmla="*/ 1662113 h 2486414"/>
              <a:gd name="connsiteX31" fmla="*/ 295275 w 919162"/>
              <a:gd name="connsiteY31" fmla="*/ 1647825 h 2486414"/>
              <a:gd name="connsiteX32" fmla="*/ 304800 w 919162"/>
              <a:gd name="connsiteY32" fmla="*/ 1619250 h 2486414"/>
              <a:gd name="connsiteX33" fmla="*/ 319087 w 919162"/>
              <a:gd name="connsiteY33" fmla="*/ 1576388 h 2486414"/>
              <a:gd name="connsiteX34" fmla="*/ 323850 w 919162"/>
              <a:gd name="connsiteY34" fmla="*/ 1562100 h 2486414"/>
              <a:gd name="connsiteX35" fmla="*/ 342900 w 919162"/>
              <a:gd name="connsiteY35" fmla="*/ 1533525 h 2486414"/>
              <a:gd name="connsiteX36" fmla="*/ 347662 w 919162"/>
              <a:gd name="connsiteY36" fmla="*/ 1519238 h 2486414"/>
              <a:gd name="connsiteX37" fmla="*/ 376237 w 919162"/>
              <a:gd name="connsiteY37" fmla="*/ 1500188 h 2486414"/>
              <a:gd name="connsiteX38" fmla="*/ 381000 w 919162"/>
              <a:gd name="connsiteY38" fmla="*/ 1485900 h 2486414"/>
              <a:gd name="connsiteX39" fmla="*/ 400050 w 919162"/>
              <a:gd name="connsiteY39" fmla="*/ 1457325 h 2486414"/>
              <a:gd name="connsiteX40" fmla="*/ 404812 w 919162"/>
              <a:gd name="connsiteY40" fmla="*/ 1443038 h 2486414"/>
              <a:gd name="connsiteX41" fmla="*/ 414337 w 919162"/>
              <a:gd name="connsiteY41" fmla="*/ 1428750 h 2486414"/>
              <a:gd name="connsiteX42" fmla="*/ 423862 w 919162"/>
              <a:gd name="connsiteY42" fmla="*/ 1400175 h 2486414"/>
              <a:gd name="connsiteX43" fmla="*/ 428625 w 919162"/>
              <a:gd name="connsiteY43" fmla="*/ 1385888 h 2486414"/>
              <a:gd name="connsiteX44" fmla="*/ 433387 w 919162"/>
              <a:gd name="connsiteY44" fmla="*/ 1328738 h 2486414"/>
              <a:gd name="connsiteX45" fmla="*/ 433387 w 919162"/>
              <a:gd name="connsiteY45" fmla="*/ 1300163 h 2486414"/>
              <a:gd name="connsiteX46" fmla="*/ 428625 w 919162"/>
              <a:gd name="connsiteY46" fmla="*/ 1181100 h 2486414"/>
              <a:gd name="connsiteX47" fmla="*/ 428625 w 919162"/>
              <a:gd name="connsiteY47" fmla="*/ 1095375 h 2486414"/>
              <a:gd name="connsiteX48" fmla="*/ 419100 w 919162"/>
              <a:gd name="connsiteY48" fmla="*/ 1000125 h 2486414"/>
              <a:gd name="connsiteX49" fmla="*/ 409575 w 919162"/>
              <a:gd name="connsiteY49" fmla="*/ 985838 h 2486414"/>
              <a:gd name="connsiteX50" fmla="*/ 400050 w 919162"/>
              <a:gd name="connsiteY50" fmla="*/ 957263 h 2486414"/>
              <a:gd name="connsiteX51" fmla="*/ 400050 w 919162"/>
              <a:gd name="connsiteY51" fmla="*/ 904875 h 2486414"/>
              <a:gd name="connsiteX52" fmla="*/ 404812 w 919162"/>
              <a:gd name="connsiteY52" fmla="*/ 890588 h 2486414"/>
              <a:gd name="connsiteX53" fmla="*/ 414337 w 919162"/>
              <a:gd name="connsiteY53" fmla="*/ 857250 h 2486414"/>
              <a:gd name="connsiteX54" fmla="*/ 428625 w 919162"/>
              <a:gd name="connsiteY54" fmla="*/ 847725 h 2486414"/>
              <a:gd name="connsiteX55" fmla="*/ 442912 w 919162"/>
              <a:gd name="connsiteY55" fmla="*/ 819150 h 2486414"/>
              <a:gd name="connsiteX56" fmla="*/ 457200 w 919162"/>
              <a:gd name="connsiteY56" fmla="*/ 814388 h 2486414"/>
              <a:gd name="connsiteX57" fmla="*/ 466725 w 919162"/>
              <a:gd name="connsiteY57" fmla="*/ 800100 h 2486414"/>
              <a:gd name="connsiteX58" fmla="*/ 481012 w 919162"/>
              <a:gd name="connsiteY58" fmla="*/ 795338 h 2486414"/>
              <a:gd name="connsiteX59" fmla="*/ 528637 w 919162"/>
              <a:gd name="connsiteY59" fmla="*/ 790575 h 2486414"/>
              <a:gd name="connsiteX60" fmla="*/ 538162 w 919162"/>
              <a:gd name="connsiteY60" fmla="*/ 728663 h 2486414"/>
              <a:gd name="connsiteX61" fmla="*/ 533400 w 919162"/>
              <a:gd name="connsiteY61" fmla="*/ 714375 h 2486414"/>
              <a:gd name="connsiteX62" fmla="*/ 538162 w 919162"/>
              <a:gd name="connsiteY62" fmla="*/ 609600 h 2486414"/>
              <a:gd name="connsiteX63" fmla="*/ 533400 w 919162"/>
              <a:gd name="connsiteY63" fmla="*/ 595313 h 2486414"/>
              <a:gd name="connsiteX64" fmla="*/ 538162 w 919162"/>
              <a:gd name="connsiteY64" fmla="*/ 576263 h 2486414"/>
              <a:gd name="connsiteX65" fmla="*/ 547687 w 919162"/>
              <a:gd name="connsiteY65" fmla="*/ 523875 h 2486414"/>
              <a:gd name="connsiteX66" fmla="*/ 557212 w 919162"/>
              <a:gd name="connsiteY66" fmla="*/ 495300 h 2486414"/>
              <a:gd name="connsiteX67" fmla="*/ 576262 w 919162"/>
              <a:gd name="connsiteY67" fmla="*/ 466725 h 2486414"/>
              <a:gd name="connsiteX68" fmla="*/ 585787 w 919162"/>
              <a:gd name="connsiteY68" fmla="*/ 452438 h 2486414"/>
              <a:gd name="connsiteX69" fmla="*/ 590550 w 919162"/>
              <a:gd name="connsiteY69" fmla="*/ 438150 h 2486414"/>
              <a:gd name="connsiteX70" fmla="*/ 609600 w 919162"/>
              <a:gd name="connsiteY70" fmla="*/ 409575 h 2486414"/>
              <a:gd name="connsiteX71" fmla="*/ 633412 w 919162"/>
              <a:gd name="connsiteY71" fmla="*/ 366713 h 2486414"/>
              <a:gd name="connsiteX72" fmla="*/ 642937 w 919162"/>
              <a:gd name="connsiteY72" fmla="*/ 352425 h 2486414"/>
              <a:gd name="connsiteX73" fmla="*/ 657225 w 919162"/>
              <a:gd name="connsiteY73" fmla="*/ 347663 h 2486414"/>
              <a:gd name="connsiteX74" fmla="*/ 690562 w 919162"/>
              <a:gd name="connsiteY74" fmla="*/ 314325 h 2486414"/>
              <a:gd name="connsiteX75" fmla="*/ 700087 w 919162"/>
              <a:gd name="connsiteY75" fmla="*/ 300038 h 2486414"/>
              <a:gd name="connsiteX76" fmla="*/ 709612 w 919162"/>
              <a:gd name="connsiteY76" fmla="*/ 271463 h 2486414"/>
              <a:gd name="connsiteX77" fmla="*/ 714375 w 919162"/>
              <a:gd name="connsiteY77" fmla="*/ 257175 h 2486414"/>
              <a:gd name="connsiteX78" fmla="*/ 757237 w 919162"/>
              <a:gd name="connsiteY78" fmla="*/ 228600 h 2486414"/>
              <a:gd name="connsiteX79" fmla="*/ 771525 w 919162"/>
              <a:gd name="connsiteY79" fmla="*/ 219075 h 2486414"/>
              <a:gd name="connsiteX80" fmla="*/ 795337 w 919162"/>
              <a:gd name="connsiteY80" fmla="*/ 200025 h 2486414"/>
              <a:gd name="connsiteX81" fmla="*/ 804862 w 919162"/>
              <a:gd name="connsiteY81" fmla="*/ 185738 h 2486414"/>
              <a:gd name="connsiteX82" fmla="*/ 819150 w 919162"/>
              <a:gd name="connsiteY82" fmla="*/ 171450 h 2486414"/>
              <a:gd name="connsiteX83" fmla="*/ 852487 w 919162"/>
              <a:gd name="connsiteY83" fmla="*/ 138113 h 2486414"/>
              <a:gd name="connsiteX84" fmla="*/ 881062 w 919162"/>
              <a:gd name="connsiteY84" fmla="*/ 119063 h 2486414"/>
              <a:gd name="connsiteX85" fmla="*/ 900112 w 919162"/>
              <a:gd name="connsiteY85" fmla="*/ 90488 h 2486414"/>
              <a:gd name="connsiteX86" fmla="*/ 887254 w 919162"/>
              <a:gd name="connsiteY86" fmla="*/ 33338 h 2486414"/>
              <a:gd name="connsiteX87" fmla="*/ 919162 w 919162"/>
              <a:gd name="connsiteY87" fmla="*/ 14288 h 2486414"/>
              <a:gd name="connsiteX88" fmla="*/ 914400 w 919162"/>
              <a:gd name="connsiteY88" fmla="*/ 0 h 2486414"/>
              <a:gd name="connsiteX0" fmla="*/ 0 w 919162"/>
              <a:gd name="connsiteY0" fmla="*/ 2462212 h 2472126"/>
              <a:gd name="connsiteX1" fmla="*/ 57150 w 919162"/>
              <a:gd name="connsiteY1" fmla="*/ 2471737 h 2472126"/>
              <a:gd name="connsiteX2" fmla="*/ 85725 w 919162"/>
              <a:gd name="connsiteY2" fmla="*/ 2462212 h 2472126"/>
              <a:gd name="connsiteX3" fmla="*/ 104775 w 919162"/>
              <a:gd name="connsiteY3" fmla="*/ 2457450 h 2472126"/>
              <a:gd name="connsiteX4" fmla="*/ 133350 w 919162"/>
              <a:gd name="connsiteY4" fmla="*/ 2447925 h 2472126"/>
              <a:gd name="connsiteX5" fmla="*/ 142875 w 919162"/>
              <a:gd name="connsiteY5" fmla="*/ 2433637 h 2472126"/>
              <a:gd name="connsiteX6" fmla="*/ 157162 w 919162"/>
              <a:gd name="connsiteY6" fmla="*/ 2424112 h 2472126"/>
              <a:gd name="connsiteX7" fmla="*/ 161925 w 919162"/>
              <a:gd name="connsiteY7" fmla="*/ 2400300 h 2472126"/>
              <a:gd name="connsiteX8" fmla="*/ 161925 w 919162"/>
              <a:gd name="connsiteY8" fmla="*/ 2295525 h 2472126"/>
              <a:gd name="connsiteX9" fmla="*/ 176212 w 919162"/>
              <a:gd name="connsiteY9" fmla="*/ 2266950 h 2472126"/>
              <a:gd name="connsiteX10" fmla="*/ 190500 w 919162"/>
              <a:gd name="connsiteY10" fmla="*/ 2262187 h 2472126"/>
              <a:gd name="connsiteX11" fmla="*/ 200025 w 919162"/>
              <a:gd name="connsiteY11" fmla="*/ 2247900 h 2472126"/>
              <a:gd name="connsiteX12" fmla="*/ 204787 w 919162"/>
              <a:gd name="connsiteY12" fmla="*/ 2233612 h 2472126"/>
              <a:gd name="connsiteX13" fmla="*/ 223837 w 919162"/>
              <a:gd name="connsiteY13" fmla="*/ 2205037 h 2472126"/>
              <a:gd name="connsiteX14" fmla="*/ 238125 w 919162"/>
              <a:gd name="connsiteY14" fmla="*/ 2176462 h 2472126"/>
              <a:gd name="connsiteX15" fmla="*/ 261937 w 919162"/>
              <a:gd name="connsiteY15" fmla="*/ 2133600 h 2472126"/>
              <a:gd name="connsiteX16" fmla="*/ 271462 w 919162"/>
              <a:gd name="connsiteY16" fmla="*/ 2119312 h 2472126"/>
              <a:gd name="connsiteX17" fmla="*/ 285750 w 919162"/>
              <a:gd name="connsiteY17" fmla="*/ 2090737 h 2472126"/>
              <a:gd name="connsiteX18" fmla="*/ 290512 w 919162"/>
              <a:gd name="connsiteY18" fmla="*/ 2071687 h 2472126"/>
              <a:gd name="connsiteX19" fmla="*/ 290512 w 919162"/>
              <a:gd name="connsiteY19" fmla="*/ 2005012 h 2472126"/>
              <a:gd name="connsiteX20" fmla="*/ 300037 w 919162"/>
              <a:gd name="connsiteY20" fmla="*/ 1952625 h 2472126"/>
              <a:gd name="connsiteX21" fmla="*/ 309562 w 919162"/>
              <a:gd name="connsiteY21" fmla="*/ 1938337 h 2472126"/>
              <a:gd name="connsiteX22" fmla="*/ 319087 w 919162"/>
              <a:gd name="connsiteY22" fmla="*/ 1909762 h 2472126"/>
              <a:gd name="connsiteX23" fmla="*/ 342900 w 919162"/>
              <a:gd name="connsiteY23" fmla="*/ 1881187 h 2472126"/>
              <a:gd name="connsiteX24" fmla="*/ 342900 w 919162"/>
              <a:gd name="connsiteY24" fmla="*/ 1852612 h 2472126"/>
              <a:gd name="connsiteX25" fmla="*/ 347662 w 919162"/>
              <a:gd name="connsiteY25" fmla="*/ 1838325 h 2472126"/>
              <a:gd name="connsiteX26" fmla="*/ 342900 w 919162"/>
              <a:gd name="connsiteY26" fmla="*/ 1809750 h 2472126"/>
              <a:gd name="connsiteX27" fmla="*/ 323850 w 919162"/>
              <a:gd name="connsiteY27" fmla="*/ 1747837 h 2472126"/>
              <a:gd name="connsiteX28" fmla="*/ 309562 w 919162"/>
              <a:gd name="connsiteY28" fmla="*/ 1738312 h 2472126"/>
              <a:gd name="connsiteX29" fmla="*/ 300037 w 919162"/>
              <a:gd name="connsiteY29" fmla="*/ 1724025 h 2472126"/>
              <a:gd name="connsiteX30" fmla="*/ 300037 w 919162"/>
              <a:gd name="connsiteY30" fmla="*/ 1647825 h 2472126"/>
              <a:gd name="connsiteX31" fmla="*/ 295275 w 919162"/>
              <a:gd name="connsiteY31" fmla="*/ 1633537 h 2472126"/>
              <a:gd name="connsiteX32" fmla="*/ 304800 w 919162"/>
              <a:gd name="connsiteY32" fmla="*/ 1604962 h 2472126"/>
              <a:gd name="connsiteX33" fmla="*/ 319087 w 919162"/>
              <a:gd name="connsiteY33" fmla="*/ 1562100 h 2472126"/>
              <a:gd name="connsiteX34" fmla="*/ 323850 w 919162"/>
              <a:gd name="connsiteY34" fmla="*/ 1547812 h 2472126"/>
              <a:gd name="connsiteX35" fmla="*/ 342900 w 919162"/>
              <a:gd name="connsiteY35" fmla="*/ 1519237 h 2472126"/>
              <a:gd name="connsiteX36" fmla="*/ 347662 w 919162"/>
              <a:gd name="connsiteY36" fmla="*/ 1504950 h 2472126"/>
              <a:gd name="connsiteX37" fmla="*/ 376237 w 919162"/>
              <a:gd name="connsiteY37" fmla="*/ 1485900 h 2472126"/>
              <a:gd name="connsiteX38" fmla="*/ 381000 w 919162"/>
              <a:gd name="connsiteY38" fmla="*/ 1471612 h 2472126"/>
              <a:gd name="connsiteX39" fmla="*/ 400050 w 919162"/>
              <a:gd name="connsiteY39" fmla="*/ 1443037 h 2472126"/>
              <a:gd name="connsiteX40" fmla="*/ 404812 w 919162"/>
              <a:gd name="connsiteY40" fmla="*/ 1428750 h 2472126"/>
              <a:gd name="connsiteX41" fmla="*/ 414337 w 919162"/>
              <a:gd name="connsiteY41" fmla="*/ 1414462 h 2472126"/>
              <a:gd name="connsiteX42" fmla="*/ 423862 w 919162"/>
              <a:gd name="connsiteY42" fmla="*/ 1385887 h 2472126"/>
              <a:gd name="connsiteX43" fmla="*/ 428625 w 919162"/>
              <a:gd name="connsiteY43" fmla="*/ 1371600 h 2472126"/>
              <a:gd name="connsiteX44" fmla="*/ 433387 w 919162"/>
              <a:gd name="connsiteY44" fmla="*/ 1314450 h 2472126"/>
              <a:gd name="connsiteX45" fmla="*/ 433387 w 919162"/>
              <a:gd name="connsiteY45" fmla="*/ 1285875 h 2472126"/>
              <a:gd name="connsiteX46" fmla="*/ 428625 w 919162"/>
              <a:gd name="connsiteY46" fmla="*/ 1166812 h 2472126"/>
              <a:gd name="connsiteX47" fmla="*/ 428625 w 919162"/>
              <a:gd name="connsiteY47" fmla="*/ 1081087 h 2472126"/>
              <a:gd name="connsiteX48" fmla="*/ 419100 w 919162"/>
              <a:gd name="connsiteY48" fmla="*/ 985837 h 2472126"/>
              <a:gd name="connsiteX49" fmla="*/ 409575 w 919162"/>
              <a:gd name="connsiteY49" fmla="*/ 971550 h 2472126"/>
              <a:gd name="connsiteX50" fmla="*/ 400050 w 919162"/>
              <a:gd name="connsiteY50" fmla="*/ 942975 h 2472126"/>
              <a:gd name="connsiteX51" fmla="*/ 400050 w 919162"/>
              <a:gd name="connsiteY51" fmla="*/ 890587 h 2472126"/>
              <a:gd name="connsiteX52" fmla="*/ 404812 w 919162"/>
              <a:gd name="connsiteY52" fmla="*/ 876300 h 2472126"/>
              <a:gd name="connsiteX53" fmla="*/ 414337 w 919162"/>
              <a:gd name="connsiteY53" fmla="*/ 842962 h 2472126"/>
              <a:gd name="connsiteX54" fmla="*/ 428625 w 919162"/>
              <a:gd name="connsiteY54" fmla="*/ 833437 h 2472126"/>
              <a:gd name="connsiteX55" fmla="*/ 442912 w 919162"/>
              <a:gd name="connsiteY55" fmla="*/ 804862 h 2472126"/>
              <a:gd name="connsiteX56" fmla="*/ 457200 w 919162"/>
              <a:gd name="connsiteY56" fmla="*/ 800100 h 2472126"/>
              <a:gd name="connsiteX57" fmla="*/ 466725 w 919162"/>
              <a:gd name="connsiteY57" fmla="*/ 785812 h 2472126"/>
              <a:gd name="connsiteX58" fmla="*/ 481012 w 919162"/>
              <a:gd name="connsiteY58" fmla="*/ 781050 h 2472126"/>
              <a:gd name="connsiteX59" fmla="*/ 528637 w 919162"/>
              <a:gd name="connsiteY59" fmla="*/ 776287 h 2472126"/>
              <a:gd name="connsiteX60" fmla="*/ 538162 w 919162"/>
              <a:gd name="connsiteY60" fmla="*/ 714375 h 2472126"/>
              <a:gd name="connsiteX61" fmla="*/ 533400 w 919162"/>
              <a:gd name="connsiteY61" fmla="*/ 700087 h 2472126"/>
              <a:gd name="connsiteX62" fmla="*/ 538162 w 919162"/>
              <a:gd name="connsiteY62" fmla="*/ 595312 h 2472126"/>
              <a:gd name="connsiteX63" fmla="*/ 533400 w 919162"/>
              <a:gd name="connsiteY63" fmla="*/ 581025 h 2472126"/>
              <a:gd name="connsiteX64" fmla="*/ 538162 w 919162"/>
              <a:gd name="connsiteY64" fmla="*/ 561975 h 2472126"/>
              <a:gd name="connsiteX65" fmla="*/ 547687 w 919162"/>
              <a:gd name="connsiteY65" fmla="*/ 509587 h 2472126"/>
              <a:gd name="connsiteX66" fmla="*/ 557212 w 919162"/>
              <a:gd name="connsiteY66" fmla="*/ 481012 h 2472126"/>
              <a:gd name="connsiteX67" fmla="*/ 576262 w 919162"/>
              <a:gd name="connsiteY67" fmla="*/ 452437 h 2472126"/>
              <a:gd name="connsiteX68" fmla="*/ 585787 w 919162"/>
              <a:gd name="connsiteY68" fmla="*/ 438150 h 2472126"/>
              <a:gd name="connsiteX69" fmla="*/ 590550 w 919162"/>
              <a:gd name="connsiteY69" fmla="*/ 423862 h 2472126"/>
              <a:gd name="connsiteX70" fmla="*/ 609600 w 919162"/>
              <a:gd name="connsiteY70" fmla="*/ 395287 h 2472126"/>
              <a:gd name="connsiteX71" fmla="*/ 633412 w 919162"/>
              <a:gd name="connsiteY71" fmla="*/ 352425 h 2472126"/>
              <a:gd name="connsiteX72" fmla="*/ 642937 w 919162"/>
              <a:gd name="connsiteY72" fmla="*/ 338137 h 2472126"/>
              <a:gd name="connsiteX73" fmla="*/ 657225 w 919162"/>
              <a:gd name="connsiteY73" fmla="*/ 333375 h 2472126"/>
              <a:gd name="connsiteX74" fmla="*/ 690562 w 919162"/>
              <a:gd name="connsiteY74" fmla="*/ 300037 h 2472126"/>
              <a:gd name="connsiteX75" fmla="*/ 700087 w 919162"/>
              <a:gd name="connsiteY75" fmla="*/ 285750 h 2472126"/>
              <a:gd name="connsiteX76" fmla="*/ 709612 w 919162"/>
              <a:gd name="connsiteY76" fmla="*/ 257175 h 2472126"/>
              <a:gd name="connsiteX77" fmla="*/ 714375 w 919162"/>
              <a:gd name="connsiteY77" fmla="*/ 242887 h 2472126"/>
              <a:gd name="connsiteX78" fmla="*/ 757237 w 919162"/>
              <a:gd name="connsiteY78" fmla="*/ 214312 h 2472126"/>
              <a:gd name="connsiteX79" fmla="*/ 771525 w 919162"/>
              <a:gd name="connsiteY79" fmla="*/ 204787 h 2472126"/>
              <a:gd name="connsiteX80" fmla="*/ 795337 w 919162"/>
              <a:gd name="connsiteY80" fmla="*/ 185737 h 2472126"/>
              <a:gd name="connsiteX81" fmla="*/ 804862 w 919162"/>
              <a:gd name="connsiteY81" fmla="*/ 171450 h 2472126"/>
              <a:gd name="connsiteX82" fmla="*/ 819150 w 919162"/>
              <a:gd name="connsiteY82" fmla="*/ 157162 h 2472126"/>
              <a:gd name="connsiteX83" fmla="*/ 852487 w 919162"/>
              <a:gd name="connsiteY83" fmla="*/ 123825 h 2472126"/>
              <a:gd name="connsiteX84" fmla="*/ 881062 w 919162"/>
              <a:gd name="connsiteY84" fmla="*/ 104775 h 2472126"/>
              <a:gd name="connsiteX85" fmla="*/ 900112 w 919162"/>
              <a:gd name="connsiteY85" fmla="*/ 76200 h 2472126"/>
              <a:gd name="connsiteX86" fmla="*/ 887254 w 919162"/>
              <a:gd name="connsiteY86" fmla="*/ 19050 h 2472126"/>
              <a:gd name="connsiteX87" fmla="*/ 919162 w 919162"/>
              <a:gd name="connsiteY87" fmla="*/ 0 h 2472126"/>
              <a:gd name="connsiteX0" fmla="*/ 0 w 900157"/>
              <a:gd name="connsiteY0" fmla="*/ 2443162 h 2453076"/>
              <a:gd name="connsiteX1" fmla="*/ 57150 w 900157"/>
              <a:gd name="connsiteY1" fmla="*/ 2452687 h 2453076"/>
              <a:gd name="connsiteX2" fmla="*/ 85725 w 900157"/>
              <a:gd name="connsiteY2" fmla="*/ 2443162 h 2453076"/>
              <a:gd name="connsiteX3" fmla="*/ 104775 w 900157"/>
              <a:gd name="connsiteY3" fmla="*/ 2438400 h 2453076"/>
              <a:gd name="connsiteX4" fmla="*/ 133350 w 900157"/>
              <a:gd name="connsiteY4" fmla="*/ 2428875 h 2453076"/>
              <a:gd name="connsiteX5" fmla="*/ 142875 w 900157"/>
              <a:gd name="connsiteY5" fmla="*/ 2414587 h 2453076"/>
              <a:gd name="connsiteX6" fmla="*/ 157162 w 900157"/>
              <a:gd name="connsiteY6" fmla="*/ 2405062 h 2453076"/>
              <a:gd name="connsiteX7" fmla="*/ 161925 w 900157"/>
              <a:gd name="connsiteY7" fmla="*/ 2381250 h 2453076"/>
              <a:gd name="connsiteX8" fmla="*/ 161925 w 900157"/>
              <a:gd name="connsiteY8" fmla="*/ 2276475 h 2453076"/>
              <a:gd name="connsiteX9" fmla="*/ 176212 w 900157"/>
              <a:gd name="connsiteY9" fmla="*/ 2247900 h 2453076"/>
              <a:gd name="connsiteX10" fmla="*/ 190500 w 900157"/>
              <a:gd name="connsiteY10" fmla="*/ 2243137 h 2453076"/>
              <a:gd name="connsiteX11" fmla="*/ 200025 w 900157"/>
              <a:gd name="connsiteY11" fmla="*/ 2228850 h 2453076"/>
              <a:gd name="connsiteX12" fmla="*/ 204787 w 900157"/>
              <a:gd name="connsiteY12" fmla="*/ 2214562 h 2453076"/>
              <a:gd name="connsiteX13" fmla="*/ 223837 w 900157"/>
              <a:gd name="connsiteY13" fmla="*/ 2185987 h 2453076"/>
              <a:gd name="connsiteX14" fmla="*/ 238125 w 900157"/>
              <a:gd name="connsiteY14" fmla="*/ 2157412 h 2453076"/>
              <a:gd name="connsiteX15" fmla="*/ 261937 w 900157"/>
              <a:gd name="connsiteY15" fmla="*/ 2114550 h 2453076"/>
              <a:gd name="connsiteX16" fmla="*/ 271462 w 900157"/>
              <a:gd name="connsiteY16" fmla="*/ 2100262 h 2453076"/>
              <a:gd name="connsiteX17" fmla="*/ 285750 w 900157"/>
              <a:gd name="connsiteY17" fmla="*/ 2071687 h 2453076"/>
              <a:gd name="connsiteX18" fmla="*/ 290512 w 900157"/>
              <a:gd name="connsiteY18" fmla="*/ 2052637 h 2453076"/>
              <a:gd name="connsiteX19" fmla="*/ 290512 w 900157"/>
              <a:gd name="connsiteY19" fmla="*/ 1985962 h 2453076"/>
              <a:gd name="connsiteX20" fmla="*/ 300037 w 900157"/>
              <a:gd name="connsiteY20" fmla="*/ 1933575 h 2453076"/>
              <a:gd name="connsiteX21" fmla="*/ 309562 w 900157"/>
              <a:gd name="connsiteY21" fmla="*/ 1919287 h 2453076"/>
              <a:gd name="connsiteX22" fmla="*/ 319087 w 900157"/>
              <a:gd name="connsiteY22" fmla="*/ 1890712 h 2453076"/>
              <a:gd name="connsiteX23" fmla="*/ 342900 w 900157"/>
              <a:gd name="connsiteY23" fmla="*/ 1862137 h 2453076"/>
              <a:gd name="connsiteX24" fmla="*/ 342900 w 900157"/>
              <a:gd name="connsiteY24" fmla="*/ 1833562 h 2453076"/>
              <a:gd name="connsiteX25" fmla="*/ 347662 w 900157"/>
              <a:gd name="connsiteY25" fmla="*/ 1819275 h 2453076"/>
              <a:gd name="connsiteX26" fmla="*/ 342900 w 900157"/>
              <a:gd name="connsiteY26" fmla="*/ 1790700 h 2453076"/>
              <a:gd name="connsiteX27" fmla="*/ 323850 w 900157"/>
              <a:gd name="connsiteY27" fmla="*/ 1728787 h 2453076"/>
              <a:gd name="connsiteX28" fmla="*/ 309562 w 900157"/>
              <a:gd name="connsiteY28" fmla="*/ 1719262 h 2453076"/>
              <a:gd name="connsiteX29" fmla="*/ 300037 w 900157"/>
              <a:gd name="connsiteY29" fmla="*/ 1704975 h 2453076"/>
              <a:gd name="connsiteX30" fmla="*/ 300037 w 900157"/>
              <a:gd name="connsiteY30" fmla="*/ 1628775 h 2453076"/>
              <a:gd name="connsiteX31" fmla="*/ 295275 w 900157"/>
              <a:gd name="connsiteY31" fmla="*/ 1614487 h 2453076"/>
              <a:gd name="connsiteX32" fmla="*/ 304800 w 900157"/>
              <a:gd name="connsiteY32" fmla="*/ 1585912 h 2453076"/>
              <a:gd name="connsiteX33" fmla="*/ 319087 w 900157"/>
              <a:gd name="connsiteY33" fmla="*/ 1543050 h 2453076"/>
              <a:gd name="connsiteX34" fmla="*/ 323850 w 900157"/>
              <a:gd name="connsiteY34" fmla="*/ 1528762 h 2453076"/>
              <a:gd name="connsiteX35" fmla="*/ 342900 w 900157"/>
              <a:gd name="connsiteY35" fmla="*/ 1500187 h 2453076"/>
              <a:gd name="connsiteX36" fmla="*/ 347662 w 900157"/>
              <a:gd name="connsiteY36" fmla="*/ 1485900 h 2453076"/>
              <a:gd name="connsiteX37" fmla="*/ 376237 w 900157"/>
              <a:gd name="connsiteY37" fmla="*/ 1466850 h 2453076"/>
              <a:gd name="connsiteX38" fmla="*/ 381000 w 900157"/>
              <a:gd name="connsiteY38" fmla="*/ 1452562 h 2453076"/>
              <a:gd name="connsiteX39" fmla="*/ 400050 w 900157"/>
              <a:gd name="connsiteY39" fmla="*/ 1423987 h 2453076"/>
              <a:gd name="connsiteX40" fmla="*/ 404812 w 900157"/>
              <a:gd name="connsiteY40" fmla="*/ 1409700 h 2453076"/>
              <a:gd name="connsiteX41" fmla="*/ 414337 w 900157"/>
              <a:gd name="connsiteY41" fmla="*/ 1395412 h 2453076"/>
              <a:gd name="connsiteX42" fmla="*/ 423862 w 900157"/>
              <a:gd name="connsiteY42" fmla="*/ 1366837 h 2453076"/>
              <a:gd name="connsiteX43" fmla="*/ 428625 w 900157"/>
              <a:gd name="connsiteY43" fmla="*/ 1352550 h 2453076"/>
              <a:gd name="connsiteX44" fmla="*/ 433387 w 900157"/>
              <a:gd name="connsiteY44" fmla="*/ 1295400 h 2453076"/>
              <a:gd name="connsiteX45" fmla="*/ 433387 w 900157"/>
              <a:gd name="connsiteY45" fmla="*/ 1266825 h 2453076"/>
              <a:gd name="connsiteX46" fmla="*/ 428625 w 900157"/>
              <a:gd name="connsiteY46" fmla="*/ 1147762 h 2453076"/>
              <a:gd name="connsiteX47" fmla="*/ 428625 w 900157"/>
              <a:gd name="connsiteY47" fmla="*/ 1062037 h 2453076"/>
              <a:gd name="connsiteX48" fmla="*/ 419100 w 900157"/>
              <a:gd name="connsiteY48" fmla="*/ 966787 h 2453076"/>
              <a:gd name="connsiteX49" fmla="*/ 409575 w 900157"/>
              <a:gd name="connsiteY49" fmla="*/ 952500 h 2453076"/>
              <a:gd name="connsiteX50" fmla="*/ 400050 w 900157"/>
              <a:gd name="connsiteY50" fmla="*/ 923925 h 2453076"/>
              <a:gd name="connsiteX51" fmla="*/ 400050 w 900157"/>
              <a:gd name="connsiteY51" fmla="*/ 871537 h 2453076"/>
              <a:gd name="connsiteX52" fmla="*/ 404812 w 900157"/>
              <a:gd name="connsiteY52" fmla="*/ 857250 h 2453076"/>
              <a:gd name="connsiteX53" fmla="*/ 414337 w 900157"/>
              <a:gd name="connsiteY53" fmla="*/ 823912 h 2453076"/>
              <a:gd name="connsiteX54" fmla="*/ 428625 w 900157"/>
              <a:gd name="connsiteY54" fmla="*/ 814387 h 2453076"/>
              <a:gd name="connsiteX55" fmla="*/ 442912 w 900157"/>
              <a:gd name="connsiteY55" fmla="*/ 785812 h 2453076"/>
              <a:gd name="connsiteX56" fmla="*/ 457200 w 900157"/>
              <a:gd name="connsiteY56" fmla="*/ 781050 h 2453076"/>
              <a:gd name="connsiteX57" fmla="*/ 466725 w 900157"/>
              <a:gd name="connsiteY57" fmla="*/ 766762 h 2453076"/>
              <a:gd name="connsiteX58" fmla="*/ 481012 w 900157"/>
              <a:gd name="connsiteY58" fmla="*/ 762000 h 2453076"/>
              <a:gd name="connsiteX59" fmla="*/ 528637 w 900157"/>
              <a:gd name="connsiteY59" fmla="*/ 757237 h 2453076"/>
              <a:gd name="connsiteX60" fmla="*/ 538162 w 900157"/>
              <a:gd name="connsiteY60" fmla="*/ 695325 h 2453076"/>
              <a:gd name="connsiteX61" fmla="*/ 533400 w 900157"/>
              <a:gd name="connsiteY61" fmla="*/ 681037 h 2453076"/>
              <a:gd name="connsiteX62" fmla="*/ 538162 w 900157"/>
              <a:gd name="connsiteY62" fmla="*/ 576262 h 2453076"/>
              <a:gd name="connsiteX63" fmla="*/ 533400 w 900157"/>
              <a:gd name="connsiteY63" fmla="*/ 561975 h 2453076"/>
              <a:gd name="connsiteX64" fmla="*/ 538162 w 900157"/>
              <a:gd name="connsiteY64" fmla="*/ 542925 h 2453076"/>
              <a:gd name="connsiteX65" fmla="*/ 547687 w 900157"/>
              <a:gd name="connsiteY65" fmla="*/ 490537 h 2453076"/>
              <a:gd name="connsiteX66" fmla="*/ 557212 w 900157"/>
              <a:gd name="connsiteY66" fmla="*/ 461962 h 2453076"/>
              <a:gd name="connsiteX67" fmla="*/ 576262 w 900157"/>
              <a:gd name="connsiteY67" fmla="*/ 433387 h 2453076"/>
              <a:gd name="connsiteX68" fmla="*/ 585787 w 900157"/>
              <a:gd name="connsiteY68" fmla="*/ 419100 h 2453076"/>
              <a:gd name="connsiteX69" fmla="*/ 590550 w 900157"/>
              <a:gd name="connsiteY69" fmla="*/ 404812 h 2453076"/>
              <a:gd name="connsiteX70" fmla="*/ 609600 w 900157"/>
              <a:gd name="connsiteY70" fmla="*/ 376237 h 2453076"/>
              <a:gd name="connsiteX71" fmla="*/ 633412 w 900157"/>
              <a:gd name="connsiteY71" fmla="*/ 333375 h 2453076"/>
              <a:gd name="connsiteX72" fmla="*/ 642937 w 900157"/>
              <a:gd name="connsiteY72" fmla="*/ 319087 h 2453076"/>
              <a:gd name="connsiteX73" fmla="*/ 657225 w 900157"/>
              <a:gd name="connsiteY73" fmla="*/ 314325 h 2453076"/>
              <a:gd name="connsiteX74" fmla="*/ 690562 w 900157"/>
              <a:gd name="connsiteY74" fmla="*/ 280987 h 2453076"/>
              <a:gd name="connsiteX75" fmla="*/ 700087 w 900157"/>
              <a:gd name="connsiteY75" fmla="*/ 266700 h 2453076"/>
              <a:gd name="connsiteX76" fmla="*/ 709612 w 900157"/>
              <a:gd name="connsiteY76" fmla="*/ 238125 h 2453076"/>
              <a:gd name="connsiteX77" fmla="*/ 714375 w 900157"/>
              <a:gd name="connsiteY77" fmla="*/ 223837 h 2453076"/>
              <a:gd name="connsiteX78" fmla="*/ 757237 w 900157"/>
              <a:gd name="connsiteY78" fmla="*/ 195262 h 2453076"/>
              <a:gd name="connsiteX79" fmla="*/ 771525 w 900157"/>
              <a:gd name="connsiteY79" fmla="*/ 185737 h 2453076"/>
              <a:gd name="connsiteX80" fmla="*/ 795337 w 900157"/>
              <a:gd name="connsiteY80" fmla="*/ 166687 h 2453076"/>
              <a:gd name="connsiteX81" fmla="*/ 804862 w 900157"/>
              <a:gd name="connsiteY81" fmla="*/ 152400 h 2453076"/>
              <a:gd name="connsiteX82" fmla="*/ 819150 w 900157"/>
              <a:gd name="connsiteY82" fmla="*/ 138112 h 2453076"/>
              <a:gd name="connsiteX83" fmla="*/ 852487 w 900157"/>
              <a:gd name="connsiteY83" fmla="*/ 104775 h 2453076"/>
              <a:gd name="connsiteX84" fmla="*/ 881062 w 900157"/>
              <a:gd name="connsiteY84" fmla="*/ 85725 h 2453076"/>
              <a:gd name="connsiteX85" fmla="*/ 900112 w 900157"/>
              <a:gd name="connsiteY85" fmla="*/ 57150 h 2453076"/>
              <a:gd name="connsiteX86" fmla="*/ 887254 w 900157"/>
              <a:gd name="connsiteY86" fmla="*/ 0 h 2453076"/>
              <a:gd name="connsiteX0" fmla="*/ 0 w 887254"/>
              <a:gd name="connsiteY0" fmla="*/ 2443162 h 2453076"/>
              <a:gd name="connsiteX1" fmla="*/ 57150 w 887254"/>
              <a:gd name="connsiteY1" fmla="*/ 2452687 h 2453076"/>
              <a:gd name="connsiteX2" fmla="*/ 85725 w 887254"/>
              <a:gd name="connsiteY2" fmla="*/ 2443162 h 2453076"/>
              <a:gd name="connsiteX3" fmla="*/ 104775 w 887254"/>
              <a:gd name="connsiteY3" fmla="*/ 2438400 h 2453076"/>
              <a:gd name="connsiteX4" fmla="*/ 133350 w 887254"/>
              <a:gd name="connsiteY4" fmla="*/ 2428875 h 2453076"/>
              <a:gd name="connsiteX5" fmla="*/ 142875 w 887254"/>
              <a:gd name="connsiteY5" fmla="*/ 2414587 h 2453076"/>
              <a:gd name="connsiteX6" fmla="*/ 157162 w 887254"/>
              <a:gd name="connsiteY6" fmla="*/ 2405062 h 2453076"/>
              <a:gd name="connsiteX7" fmla="*/ 161925 w 887254"/>
              <a:gd name="connsiteY7" fmla="*/ 2381250 h 2453076"/>
              <a:gd name="connsiteX8" fmla="*/ 161925 w 887254"/>
              <a:gd name="connsiteY8" fmla="*/ 2276475 h 2453076"/>
              <a:gd name="connsiteX9" fmla="*/ 176212 w 887254"/>
              <a:gd name="connsiteY9" fmla="*/ 2247900 h 2453076"/>
              <a:gd name="connsiteX10" fmla="*/ 190500 w 887254"/>
              <a:gd name="connsiteY10" fmla="*/ 2243137 h 2453076"/>
              <a:gd name="connsiteX11" fmla="*/ 200025 w 887254"/>
              <a:gd name="connsiteY11" fmla="*/ 2228850 h 2453076"/>
              <a:gd name="connsiteX12" fmla="*/ 204787 w 887254"/>
              <a:gd name="connsiteY12" fmla="*/ 2214562 h 2453076"/>
              <a:gd name="connsiteX13" fmla="*/ 223837 w 887254"/>
              <a:gd name="connsiteY13" fmla="*/ 2185987 h 2453076"/>
              <a:gd name="connsiteX14" fmla="*/ 238125 w 887254"/>
              <a:gd name="connsiteY14" fmla="*/ 2157412 h 2453076"/>
              <a:gd name="connsiteX15" fmla="*/ 261937 w 887254"/>
              <a:gd name="connsiteY15" fmla="*/ 2114550 h 2453076"/>
              <a:gd name="connsiteX16" fmla="*/ 271462 w 887254"/>
              <a:gd name="connsiteY16" fmla="*/ 2100262 h 2453076"/>
              <a:gd name="connsiteX17" fmla="*/ 285750 w 887254"/>
              <a:gd name="connsiteY17" fmla="*/ 2071687 h 2453076"/>
              <a:gd name="connsiteX18" fmla="*/ 290512 w 887254"/>
              <a:gd name="connsiteY18" fmla="*/ 2052637 h 2453076"/>
              <a:gd name="connsiteX19" fmla="*/ 290512 w 887254"/>
              <a:gd name="connsiteY19" fmla="*/ 1985962 h 2453076"/>
              <a:gd name="connsiteX20" fmla="*/ 300037 w 887254"/>
              <a:gd name="connsiteY20" fmla="*/ 1933575 h 2453076"/>
              <a:gd name="connsiteX21" fmla="*/ 309562 w 887254"/>
              <a:gd name="connsiteY21" fmla="*/ 1919287 h 2453076"/>
              <a:gd name="connsiteX22" fmla="*/ 319087 w 887254"/>
              <a:gd name="connsiteY22" fmla="*/ 1890712 h 2453076"/>
              <a:gd name="connsiteX23" fmla="*/ 342900 w 887254"/>
              <a:gd name="connsiteY23" fmla="*/ 1862137 h 2453076"/>
              <a:gd name="connsiteX24" fmla="*/ 342900 w 887254"/>
              <a:gd name="connsiteY24" fmla="*/ 1833562 h 2453076"/>
              <a:gd name="connsiteX25" fmla="*/ 347662 w 887254"/>
              <a:gd name="connsiteY25" fmla="*/ 1819275 h 2453076"/>
              <a:gd name="connsiteX26" fmla="*/ 342900 w 887254"/>
              <a:gd name="connsiteY26" fmla="*/ 1790700 h 2453076"/>
              <a:gd name="connsiteX27" fmla="*/ 323850 w 887254"/>
              <a:gd name="connsiteY27" fmla="*/ 1728787 h 2453076"/>
              <a:gd name="connsiteX28" fmla="*/ 309562 w 887254"/>
              <a:gd name="connsiteY28" fmla="*/ 1719262 h 2453076"/>
              <a:gd name="connsiteX29" fmla="*/ 300037 w 887254"/>
              <a:gd name="connsiteY29" fmla="*/ 1704975 h 2453076"/>
              <a:gd name="connsiteX30" fmla="*/ 300037 w 887254"/>
              <a:gd name="connsiteY30" fmla="*/ 1628775 h 2453076"/>
              <a:gd name="connsiteX31" fmla="*/ 295275 w 887254"/>
              <a:gd name="connsiteY31" fmla="*/ 1614487 h 2453076"/>
              <a:gd name="connsiteX32" fmla="*/ 304800 w 887254"/>
              <a:gd name="connsiteY32" fmla="*/ 1585912 h 2453076"/>
              <a:gd name="connsiteX33" fmla="*/ 319087 w 887254"/>
              <a:gd name="connsiteY33" fmla="*/ 1543050 h 2453076"/>
              <a:gd name="connsiteX34" fmla="*/ 323850 w 887254"/>
              <a:gd name="connsiteY34" fmla="*/ 1528762 h 2453076"/>
              <a:gd name="connsiteX35" fmla="*/ 342900 w 887254"/>
              <a:gd name="connsiteY35" fmla="*/ 1500187 h 2453076"/>
              <a:gd name="connsiteX36" fmla="*/ 347662 w 887254"/>
              <a:gd name="connsiteY36" fmla="*/ 1485900 h 2453076"/>
              <a:gd name="connsiteX37" fmla="*/ 376237 w 887254"/>
              <a:gd name="connsiteY37" fmla="*/ 1466850 h 2453076"/>
              <a:gd name="connsiteX38" fmla="*/ 381000 w 887254"/>
              <a:gd name="connsiteY38" fmla="*/ 1452562 h 2453076"/>
              <a:gd name="connsiteX39" fmla="*/ 400050 w 887254"/>
              <a:gd name="connsiteY39" fmla="*/ 1423987 h 2453076"/>
              <a:gd name="connsiteX40" fmla="*/ 404812 w 887254"/>
              <a:gd name="connsiteY40" fmla="*/ 1409700 h 2453076"/>
              <a:gd name="connsiteX41" fmla="*/ 414337 w 887254"/>
              <a:gd name="connsiteY41" fmla="*/ 1395412 h 2453076"/>
              <a:gd name="connsiteX42" fmla="*/ 423862 w 887254"/>
              <a:gd name="connsiteY42" fmla="*/ 1366837 h 2453076"/>
              <a:gd name="connsiteX43" fmla="*/ 428625 w 887254"/>
              <a:gd name="connsiteY43" fmla="*/ 1352550 h 2453076"/>
              <a:gd name="connsiteX44" fmla="*/ 433387 w 887254"/>
              <a:gd name="connsiteY44" fmla="*/ 1295400 h 2453076"/>
              <a:gd name="connsiteX45" fmla="*/ 433387 w 887254"/>
              <a:gd name="connsiteY45" fmla="*/ 1266825 h 2453076"/>
              <a:gd name="connsiteX46" fmla="*/ 428625 w 887254"/>
              <a:gd name="connsiteY46" fmla="*/ 1147762 h 2453076"/>
              <a:gd name="connsiteX47" fmla="*/ 428625 w 887254"/>
              <a:gd name="connsiteY47" fmla="*/ 1062037 h 2453076"/>
              <a:gd name="connsiteX48" fmla="*/ 419100 w 887254"/>
              <a:gd name="connsiteY48" fmla="*/ 966787 h 2453076"/>
              <a:gd name="connsiteX49" fmla="*/ 409575 w 887254"/>
              <a:gd name="connsiteY49" fmla="*/ 952500 h 2453076"/>
              <a:gd name="connsiteX50" fmla="*/ 400050 w 887254"/>
              <a:gd name="connsiteY50" fmla="*/ 923925 h 2453076"/>
              <a:gd name="connsiteX51" fmla="*/ 400050 w 887254"/>
              <a:gd name="connsiteY51" fmla="*/ 871537 h 2453076"/>
              <a:gd name="connsiteX52" fmla="*/ 404812 w 887254"/>
              <a:gd name="connsiteY52" fmla="*/ 857250 h 2453076"/>
              <a:gd name="connsiteX53" fmla="*/ 414337 w 887254"/>
              <a:gd name="connsiteY53" fmla="*/ 823912 h 2453076"/>
              <a:gd name="connsiteX54" fmla="*/ 428625 w 887254"/>
              <a:gd name="connsiteY54" fmla="*/ 814387 h 2453076"/>
              <a:gd name="connsiteX55" fmla="*/ 442912 w 887254"/>
              <a:gd name="connsiteY55" fmla="*/ 785812 h 2453076"/>
              <a:gd name="connsiteX56" fmla="*/ 457200 w 887254"/>
              <a:gd name="connsiteY56" fmla="*/ 781050 h 2453076"/>
              <a:gd name="connsiteX57" fmla="*/ 466725 w 887254"/>
              <a:gd name="connsiteY57" fmla="*/ 766762 h 2453076"/>
              <a:gd name="connsiteX58" fmla="*/ 481012 w 887254"/>
              <a:gd name="connsiteY58" fmla="*/ 762000 h 2453076"/>
              <a:gd name="connsiteX59" fmla="*/ 528637 w 887254"/>
              <a:gd name="connsiteY59" fmla="*/ 757237 h 2453076"/>
              <a:gd name="connsiteX60" fmla="*/ 538162 w 887254"/>
              <a:gd name="connsiteY60" fmla="*/ 695325 h 2453076"/>
              <a:gd name="connsiteX61" fmla="*/ 533400 w 887254"/>
              <a:gd name="connsiteY61" fmla="*/ 681037 h 2453076"/>
              <a:gd name="connsiteX62" fmla="*/ 538162 w 887254"/>
              <a:gd name="connsiteY62" fmla="*/ 576262 h 2453076"/>
              <a:gd name="connsiteX63" fmla="*/ 533400 w 887254"/>
              <a:gd name="connsiteY63" fmla="*/ 561975 h 2453076"/>
              <a:gd name="connsiteX64" fmla="*/ 538162 w 887254"/>
              <a:gd name="connsiteY64" fmla="*/ 542925 h 2453076"/>
              <a:gd name="connsiteX65" fmla="*/ 547687 w 887254"/>
              <a:gd name="connsiteY65" fmla="*/ 490537 h 2453076"/>
              <a:gd name="connsiteX66" fmla="*/ 557212 w 887254"/>
              <a:gd name="connsiteY66" fmla="*/ 461962 h 2453076"/>
              <a:gd name="connsiteX67" fmla="*/ 576262 w 887254"/>
              <a:gd name="connsiteY67" fmla="*/ 433387 h 2453076"/>
              <a:gd name="connsiteX68" fmla="*/ 585787 w 887254"/>
              <a:gd name="connsiteY68" fmla="*/ 419100 h 2453076"/>
              <a:gd name="connsiteX69" fmla="*/ 590550 w 887254"/>
              <a:gd name="connsiteY69" fmla="*/ 404812 h 2453076"/>
              <a:gd name="connsiteX70" fmla="*/ 609600 w 887254"/>
              <a:gd name="connsiteY70" fmla="*/ 376237 h 2453076"/>
              <a:gd name="connsiteX71" fmla="*/ 633412 w 887254"/>
              <a:gd name="connsiteY71" fmla="*/ 333375 h 2453076"/>
              <a:gd name="connsiteX72" fmla="*/ 642937 w 887254"/>
              <a:gd name="connsiteY72" fmla="*/ 319087 h 2453076"/>
              <a:gd name="connsiteX73" fmla="*/ 657225 w 887254"/>
              <a:gd name="connsiteY73" fmla="*/ 314325 h 2453076"/>
              <a:gd name="connsiteX74" fmla="*/ 690562 w 887254"/>
              <a:gd name="connsiteY74" fmla="*/ 280987 h 2453076"/>
              <a:gd name="connsiteX75" fmla="*/ 700087 w 887254"/>
              <a:gd name="connsiteY75" fmla="*/ 266700 h 2453076"/>
              <a:gd name="connsiteX76" fmla="*/ 709612 w 887254"/>
              <a:gd name="connsiteY76" fmla="*/ 238125 h 2453076"/>
              <a:gd name="connsiteX77" fmla="*/ 714375 w 887254"/>
              <a:gd name="connsiteY77" fmla="*/ 223837 h 2453076"/>
              <a:gd name="connsiteX78" fmla="*/ 757237 w 887254"/>
              <a:gd name="connsiteY78" fmla="*/ 195262 h 2453076"/>
              <a:gd name="connsiteX79" fmla="*/ 771525 w 887254"/>
              <a:gd name="connsiteY79" fmla="*/ 185737 h 2453076"/>
              <a:gd name="connsiteX80" fmla="*/ 795337 w 887254"/>
              <a:gd name="connsiteY80" fmla="*/ 166687 h 2453076"/>
              <a:gd name="connsiteX81" fmla="*/ 804862 w 887254"/>
              <a:gd name="connsiteY81" fmla="*/ 152400 h 2453076"/>
              <a:gd name="connsiteX82" fmla="*/ 819150 w 887254"/>
              <a:gd name="connsiteY82" fmla="*/ 138112 h 2453076"/>
              <a:gd name="connsiteX83" fmla="*/ 852487 w 887254"/>
              <a:gd name="connsiteY83" fmla="*/ 104775 h 2453076"/>
              <a:gd name="connsiteX84" fmla="*/ 881062 w 887254"/>
              <a:gd name="connsiteY84" fmla="*/ 85725 h 2453076"/>
              <a:gd name="connsiteX85" fmla="*/ 887254 w 887254"/>
              <a:gd name="connsiteY85" fmla="*/ 0 h 2453076"/>
              <a:gd name="connsiteX0" fmla="*/ 0 w 887254"/>
              <a:gd name="connsiteY0" fmla="*/ 2443162 h 2453076"/>
              <a:gd name="connsiteX1" fmla="*/ 57150 w 887254"/>
              <a:gd name="connsiteY1" fmla="*/ 2452687 h 2453076"/>
              <a:gd name="connsiteX2" fmla="*/ 85725 w 887254"/>
              <a:gd name="connsiteY2" fmla="*/ 2443162 h 2453076"/>
              <a:gd name="connsiteX3" fmla="*/ 104775 w 887254"/>
              <a:gd name="connsiteY3" fmla="*/ 2438400 h 2453076"/>
              <a:gd name="connsiteX4" fmla="*/ 133350 w 887254"/>
              <a:gd name="connsiteY4" fmla="*/ 2428875 h 2453076"/>
              <a:gd name="connsiteX5" fmla="*/ 142875 w 887254"/>
              <a:gd name="connsiteY5" fmla="*/ 2414587 h 2453076"/>
              <a:gd name="connsiteX6" fmla="*/ 157162 w 887254"/>
              <a:gd name="connsiteY6" fmla="*/ 2405062 h 2453076"/>
              <a:gd name="connsiteX7" fmla="*/ 161925 w 887254"/>
              <a:gd name="connsiteY7" fmla="*/ 2381250 h 2453076"/>
              <a:gd name="connsiteX8" fmla="*/ 161925 w 887254"/>
              <a:gd name="connsiteY8" fmla="*/ 2276475 h 2453076"/>
              <a:gd name="connsiteX9" fmla="*/ 176212 w 887254"/>
              <a:gd name="connsiteY9" fmla="*/ 2247900 h 2453076"/>
              <a:gd name="connsiteX10" fmla="*/ 190500 w 887254"/>
              <a:gd name="connsiteY10" fmla="*/ 2243137 h 2453076"/>
              <a:gd name="connsiteX11" fmla="*/ 200025 w 887254"/>
              <a:gd name="connsiteY11" fmla="*/ 2228850 h 2453076"/>
              <a:gd name="connsiteX12" fmla="*/ 204787 w 887254"/>
              <a:gd name="connsiteY12" fmla="*/ 2214562 h 2453076"/>
              <a:gd name="connsiteX13" fmla="*/ 223837 w 887254"/>
              <a:gd name="connsiteY13" fmla="*/ 2185987 h 2453076"/>
              <a:gd name="connsiteX14" fmla="*/ 238125 w 887254"/>
              <a:gd name="connsiteY14" fmla="*/ 2157412 h 2453076"/>
              <a:gd name="connsiteX15" fmla="*/ 261937 w 887254"/>
              <a:gd name="connsiteY15" fmla="*/ 2114550 h 2453076"/>
              <a:gd name="connsiteX16" fmla="*/ 271462 w 887254"/>
              <a:gd name="connsiteY16" fmla="*/ 2100262 h 2453076"/>
              <a:gd name="connsiteX17" fmla="*/ 285750 w 887254"/>
              <a:gd name="connsiteY17" fmla="*/ 2071687 h 2453076"/>
              <a:gd name="connsiteX18" fmla="*/ 290512 w 887254"/>
              <a:gd name="connsiteY18" fmla="*/ 2052637 h 2453076"/>
              <a:gd name="connsiteX19" fmla="*/ 290512 w 887254"/>
              <a:gd name="connsiteY19" fmla="*/ 1985962 h 2453076"/>
              <a:gd name="connsiteX20" fmla="*/ 300037 w 887254"/>
              <a:gd name="connsiteY20" fmla="*/ 1933575 h 2453076"/>
              <a:gd name="connsiteX21" fmla="*/ 309562 w 887254"/>
              <a:gd name="connsiteY21" fmla="*/ 1919287 h 2453076"/>
              <a:gd name="connsiteX22" fmla="*/ 319087 w 887254"/>
              <a:gd name="connsiteY22" fmla="*/ 1890712 h 2453076"/>
              <a:gd name="connsiteX23" fmla="*/ 342900 w 887254"/>
              <a:gd name="connsiteY23" fmla="*/ 1862137 h 2453076"/>
              <a:gd name="connsiteX24" fmla="*/ 342900 w 887254"/>
              <a:gd name="connsiteY24" fmla="*/ 1833562 h 2453076"/>
              <a:gd name="connsiteX25" fmla="*/ 347662 w 887254"/>
              <a:gd name="connsiteY25" fmla="*/ 1819275 h 2453076"/>
              <a:gd name="connsiteX26" fmla="*/ 342900 w 887254"/>
              <a:gd name="connsiteY26" fmla="*/ 1790700 h 2453076"/>
              <a:gd name="connsiteX27" fmla="*/ 323850 w 887254"/>
              <a:gd name="connsiteY27" fmla="*/ 1728787 h 2453076"/>
              <a:gd name="connsiteX28" fmla="*/ 309562 w 887254"/>
              <a:gd name="connsiteY28" fmla="*/ 1719262 h 2453076"/>
              <a:gd name="connsiteX29" fmla="*/ 300037 w 887254"/>
              <a:gd name="connsiteY29" fmla="*/ 1704975 h 2453076"/>
              <a:gd name="connsiteX30" fmla="*/ 300037 w 887254"/>
              <a:gd name="connsiteY30" fmla="*/ 1628775 h 2453076"/>
              <a:gd name="connsiteX31" fmla="*/ 295275 w 887254"/>
              <a:gd name="connsiteY31" fmla="*/ 1614487 h 2453076"/>
              <a:gd name="connsiteX32" fmla="*/ 304800 w 887254"/>
              <a:gd name="connsiteY32" fmla="*/ 1585912 h 2453076"/>
              <a:gd name="connsiteX33" fmla="*/ 319087 w 887254"/>
              <a:gd name="connsiteY33" fmla="*/ 1543050 h 2453076"/>
              <a:gd name="connsiteX34" fmla="*/ 323850 w 887254"/>
              <a:gd name="connsiteY34" fmla="*/ 1528762 h 2453076"/>
              <a:gd name="connsiteX35" fmla="*/ 342900 w 887254"/>
              <a:gd name="connsiteY35" fmla="*/ 1500187 h 2453076"/>
              <a:gd name="connsiteX36" fmla="*/ 347662 w 887254"/>
              <a:gd name="connsiteY36" fmla="*/ 1485900 h 2453076"/>
              <a:gd name="connsiteX37" fmla="*/ 376237 w 887254"/>
              <a:gd name="connsiteY37" fmla="*/ 1466850 h 2453076"/>
              <a:gd name="connsiteX38" fmla="*/ 381000 w 887254"/>
              <a:gd name="connsiteY38" fmla="*/ 1452562 h 2453076"/>
              <a:gd name="connsiteX39" fmla="*/ 400050 w 887254"/>
              <a:gd name="connsiteY39" fmla="*/ 1423987 h 2453076"/>
              <a:gd name="connsiteX40" fmla="*/ 404812 w 887254"/>
              <a:gd name="connsiteY40" fmla="*/ 1409700 h 2453076"/>
              <a:gd name="connsiteX41" fmla="*/ 414337 w 887254"/>
              <a:gd name="connsiteY41" fmla="*/ 1395412 h 2453076"/>
              <a:gd name="connsiteX42" fmla="*/ 423862 w 887254"/>
              <a:gd name="connsiteY42" fmla="*/ 1366837 h 2453076"/>
              <a:gd name="connsiteX43" fmla="*/ 428625 w 887254"/>
              <a:gd name="connsiteY43" fmla="*/ 1352550 h 2453076"/>
              <a:gd name="connsiteX44" fmla="*/ 433387 w 887254"/>
              <a:gd name="connsiteY44" fmla="*/ 1295400 h 2453076"/>
              <a:gd name="connsiteX45" fmla="*/ 433387 w 887254"/>
              <a:gd name="connsiteY45" fmla="*/ 1266825 h 2453076"/>
              <a:gd name="connsiteX46" fmla="*/ 428625 w 887254"/>
              <a:gd name="connsiteY46" fmla="*/ 1147762 h 2453076"/>
              <a:gd name="connsiteX47" fmla="*/ 428625 w 887254"/>
              <a:gd name="connsiteY47" fmla="*/ 1062037 h 2453076"/>
              <a:gd name="connsiteX48" fmla="*/ 419100 w 887254"/>
              <a:gd name="connsiteY48" fmla="*/ 966787 h 2453076"/>
              <a:gd name="connsiteX49" fmla="*/ 409575 w 887254"/>
              <a:gd name="connsiteY49" fmla="*/ 952500 h 2453076"/>
              <a:gd name="connsiteX50" fmla="*/ 400050 w 887254"/>
              <a:gd name="connsiteY50" fmla="*/ 923925 h 2453076"/>
              <a:gd name="connsiteX51" fmla="*/ 400050 w 887254"/>
              <a:gd name="connsiteY51" fmla="*/ 871537 h 2453076"/>
              <a:gd name="connsiteX52" fmla="*/ 404812 w 887254"/>
              <a:gd name="connsiteY52" fmla="*/ 857250 h 2453076"/>
              <a:gd name="connsiteX53" fmla="*/ 414337 w 887254"/>
              <a:gd name="connsiteY53" fmla="*/ 823912 h 2453076"/>
              <a:gd name="connsiteX54" fmla="*/ 428625 w 887254"/>
              <a:gd name="connsiteY54" fmla="*/ 814387 h 2453076"/>
              <a:gd name="connsiteX55" fmla="*/ 442912 w 887254"/>
              <a:gd name="connsiteY55" fmla="*/ 785812 h 2453076"/>
              <a:gd name="connsiteX56" fmla="*/ 457200 w 887254"/>
              <a:gd name="connsiteY56" fmla="*/ 781050 h 2453076"/>
              <a:gd name="connsiteX57" fmla="*/ 466725 w 887254"/>
              <a:gd name="connsiteY57" fmla="*/ 766762 h 2453076"/>
              <a:gd name="connsiteX58" fmla="*/ 481012 w 887254"/>
              <a:gd name="connsiteY58" fmla="*/ 762000 h 2453076"/>
              <a:gd name="connsiteX59" fmla="*/ 528637 w 887254"/>
              <a:gd name="connsiteY59" fmla="*/ 757237 h 2453076"/>
              <a:gd name="connsiteX60" fmla="*/ 538162 w 887254"/>
              <a:gd name="connsiteY60" fmla="*/ 695325 h 2453076"/>
              <a:gd name="connsiteX61" fmla="*/ 533400 w 887254"/>
              <a:gd name="connsiteY61" fmla="*/ 681037 h 2453076"/>
              <a:gd name="connsiteX62" fmla="*/ 538162 w 887254"/>
              <a:gd name="connsiteY62" fmla="*/ 576262 h 2453076"/>
              <a:gd name="connsiteX63" fmla="*/ 533400 w 887254"/>
              <a:gd name="connsiteY63" fmla="*/ 561975 h 2453076"/>
              <a:gd name="connsiteX64" fmla="*/ 538162 w 887254"/>
              <a:gd name="connsiteY64" fmla="*/ 542925 h 2453076"/>
              <a:gd name="connsiteX65" fmla="*/ 547687 w 887254"/>
              <a:gd name="connsiteY65" fmla="*/ 490537 h 2453076"/>
              <a:gd name="connsiteX66" fmla="*/ 557212 w 887254"/>
              <a:gd name="connsiteY66" fmla="*/ 461962 h 2453076"/>
              <a:gd name="connsiteX67" fmla="*/ 576262 w 887254"/>
              <a:gd name="connsiteY67" fmla="*/ 433387 h 2453076"/>
              <a:gd name="connsiteX68" fmla="*/ 585787 w 887254"/>
              <a:gd name="connsiteY68" fmla="*/ 419100 h 2453076"/>
              <a:gd name="connsiteX69" fmla="*/ 590550 w 887254"/>
              <a:gd name="connsiteY69" fmla="*/ 404812 h 2453076"/>
              <a:gd name="connsiteX70" fmla="*/ 609600 w 887254"/>
              <a:gd name="connsiteY70" fmla="*/ 376237 h 2453076"/>
              <a:gd name="connsiteX71" fmla="*/ 633412 w 887254"/>
              <a:gd name="connsiteY71" fmla="*/ 333375 h 2453076"/>
              <a:gd name="connsiteX72" fmla="*/ 642937 w 887254"/>
              <a:gd name="connsiteY72" fmla="*/ 319087 h 2453076"/>
              <a:gd name="connsiteX73" fmla="*/ 657225 w 887254"/>
              <a:gd name="connsiteY73" fmla="*/ 314325 h 2453076"/>
              <a:gd name="connsiteX74" fmla="*/ 690562 w 887254"/>
              <a:gd name="connsiteY74" fmla="*/ 280987 h 2453076"/>
              <a:gd name="connsiteX75" fmla="*/ 700087 w 887254"/>
              <a:gd name="connsiteY75" fmla="*/ 266700 h 2453076"/>
              <a:gd name="connsiteX76" fmla="*/ 709612 w 887254"/>
              <a:gd name="connsiteY76" fmla="*/ 238125 h 2453076"/>
              <a:gd name="connsiteX77" fmla="*/ 714375 w 887254"/>
              <a:gd name="connsiteY77" fmla="*/ 223837 h 2453076"/>
              <a:gd name="connsiteX78" fmla="*/ 757237 w 887254"/>
              <a:gd name="connsiteY78" fmla="*/ 195262 h 2453076"/>
              <a:gd name="connsiteX79" fmla="*/ 771525 w 887254"/>
              <a:gd name="connsiteY79" fmla="*/ 185737 h 2453076"/>
              <a:gd name="connsiteX80" fmla="*/ 795337 w 887254"/>
              <a:gd name="connsiteY80" fmla="*/ 166687 h 2453076"/>
              <a:gd name="connsiteX81" fmla="*/ 804862 w 887254"/>
              <a:gd name="connsiteY81" fmla="*/ 152400 h 2453076"/>
              <a:gd name="connsiteX82" fmla="*/ 819150 w 887254"/>
              <a:gd name="connsiteY82" fmla="*/ 138112 h 2453076"/>
              <a:gd name="connsiteX83" fmla="*/ 852487 w 887254"/>
              <a:gd name="connsiteY83" fmla="*/ 104775 h 2453076"/>
              <a:gd name="connsiteX84" fmla="*/ 887254 w 887254"/>
              <a:gd name="connsiteY84" fmla="*/ 0 h 2453076"/>
              <a:gd name="connsiteX0" fmla="*/ 0 w 852487"/>
              <a:gd name="connsiteY0" fmla="*/ 2338387 h 2348301"/>
              <a:gd name="connsiteX1" fmla="*/ 57150 w 852487"/>
              <a:gd name="connsiteY1" fmla="*/ 2347912 h 2348301"/>
              <a:gd name="connsiteX2" fmla="*/ 85725 w 852487"/>
              <a:gd name="connsiteY2" fmla="*/ 2338387 h 2348301"/>
              <a:gd name="connsiteX3" fmla="*/ 104775 w 852487"/>
              <a:gd name="connsiteY3" fmla="*/ 2333625 h 2348301"/>
              <a:gd name="connsiteX4" fmla="*/ 133350 w 852487"/>
              <a:gd name="connsiteY4" fmla="*/ 2324100 h 2348301"/>
              <a:gd name="connsiteX5" fmla="*/ 142875 w 852487"/>
              <a:gd name="connsiteY5" fmla="*/ 2309812 h 2348301"/>
              <a:gd name="connsiteX6" fmla="*/ 157162 w 852487"/>
              <a:gd name="connsiteY6" fmla="*/ 2300287 h 2348301"/>
              <a:gd name="connsiteX7" fmla="*/ 161925 w 852487"/>
              <a:gd name="connsiteY7" fmla="*/ 2276475 h 2348301"/>
              <a:gd name="connsiteX8" fmla="*/ 161925 w 852487"/>
              <a:gd name="connsiteY8" fmla="*/ 2171700 h 2348301"/>
              <a:gd name="connsiteX9" fmla="*/ 176212 w 852487"/>
              <a:gd name="connsiteY9" fmla="*/ 2143125 h 2348301"/>
              <a:gd name="connsiteX10" fmla="*/ 190500 w 852487"/>
              <a:gd name="connsiteY10" fmla="*/ 2138362 h 2348301"/>
              <a:gd name="connsiteX11" fmla="*/ 200025 w 852487"/>
              <a:gd name="connsiteY11" fmla="*/ 2124075 h 2348301"/>
              <a:gd name="connsiteX12" fmla="*/ 204787 w 852487"/>
              <a:gd name="connsiteY12" fmla="*/ 2109787 h 2348301"/>
              <a:gd name="connsiteX13" fmla="*/ 223837 w 852487"/>
              <a:gd name="connsiteY13" fmla="*/ 2081212 h 2348301"/>
              <a:gd name="connsiteX14" fmla="*/ 238125 w 852487"/>
              <a:gd name="connsiteY14" fmla="*/ 2052637 h 2348301"/>
              <a:gd name="connsiteX15" fmla="*/ 261937 w 852487"/>
              <a:gd name="connsiteY15" fmla="*/ 2009775 h 2348301"/>
              <a:gd name="connsiteX16" fmla="*/ 271462 w 852487"/>
              <a:gd name="connsiteY16" fmla="*/ 1995487 h 2348301"/>
              <a:gd name="connsiteX17" fmla="*/ 285750 w 852487"/>
              <a:gd name="connsiteY17" fmla="*/ 1966912 h 2348301"/>
              <a:gd name="connsiteX18" fmla="*/ 290512 w 852487"/>
              <a:gd name="connsiteY18" fmla="*/ 1947862 h 2348301"/>
              <a:gd name="connsiteX19" fmla="*/ 290512 w 852487"/>
              <a:gd name="connsiteY19" fmla="*/ 1881187 h 2348301"/>
              <a:gd name="connsiteX20" fmla="*/ 300037 w 852487"/>
              <a:gd name="connsiteY20" fmla="*/ 1828800 h 2348301"/>
              <a:gd name="connsiteX21" fmla="*/ 309562 w 852487"/>
              <a:gd name="connsiteY21" fmla="*/ 1814512 h 2348301"/>
              <a:gd name="connsiteX22" fmla="*/ 319087 w 852487"/>
              <a:gd name="connsiteY22" fmla="*/ 1785937 h 2348301"/>
              <a:gd name="connsiteX23" fmla="*/ 342900 w 852487"/>
              <a:gd name="connsiteY23" fmla="*/ 1757362 h 2348301"/>
              <a:gd name="connsiteX24" fmla="*/ 342900 w 852487"/>
              <a:gd name="connsiteY24" fmla="*/ 1728787 h 2348301"/>
              <a:gd name="connsiteX25" fmla="*/ 347662 w 852487"/>
              <a:gd name="connsiteY25" fmla="*/ 1714500 h 2348301"/>
              <a:gd name="connsiteX26" fmla="*/ 342900 w 852487"/>
              <a:gd name="connsiteY26" fmla="*/ 1685925 h 2348301"/>
              <a:gd name="connsiteX27" fmla="*/ 323850 w 852487"/>
              <a:gd name="connsiteY27" fmla="*/ 1624012 h 2348301"/>
              <a:gd name="connsiteX28" fmla="*/ 309562 w 852487"/>
              <a:gd name="connsiteY28" fmla="*/ 1614487 h 2348301"/>
              <a:gd name="connsiteX29" fmla="*/ 300037 w 852487"/>
              <a:gd name="connsiteY29" fmla="*/ 1600200 h 2348301"/>
              <a:gd name="connsiteX30" fmla="*/ 300037 w 852487"/>
              <a:gd name="connsiteY30" fmla="*/ 1524000 h 2348301"/>
              <a:gd name="connsiteX31" fmla="*/ 295275 w 852487"/>
              <a:gd name="connsiteY31" fmla="*/ 1509712 h 2348301"/>
              <a:gd name="connsiteX32" fmla="*/ 304800 w 852487"/>
              <a:gd name="connsiteY32" fmla="*/ 1481137 h 2348301"/>
              <a:gd name="connsiteX33" fmla="*/ 319087 w 852487"/>
              <a:gd name="connsiteY33" fmla="*/ 1438275 h 2348301"/>
              <a:gd name="connsiteX34" fmla="*/ 323850 w 852487"/>
              <a:gd name="connsiteY34" fmla="*/ 1423987 h 2348301"/>
              <a:gd name="connsiteX35" fmla="*/ 342900 w 852487"/>
              <a:gd name="connsiteY35" fmla="*/ 1395412 h 2348301"/>
              <a:gd name="connsiteX36" fmla="*/ 347662 w 852487"/>
              <a:gd name="connsiteY36" fmla="*/ 1381125 h 2348301"/>
              <a:gd name="connsiteX37" fmla="*/ 376237 w 852487"/>
              <a:gd name="connsiteY37" fmla="*/ 1362075 h 2348301"/>
              <a:gd name="connsiteX38" fmla="*/ 381000 w 852487"/>
              <a:gd name="connsiteY38" fmla="*/ 1347787 h 2348301"/>
              <a:gd name="connsiteX39" fmla="*/ 400050 w 852487"/>
              <a:gd name="connsiteY39" fmla="*/ 1319212 h 2348301"/>
              <a:gd name="connsiteX40" fmla="*/ 404812 w 852487"/>
              <a:gd name="connsiteY40" fmla="*/ 1304925 h 2348301"/>
              <a:gd name="connsiteX41" fmla="*/ 414337 w 852487"/>
              <a:gd name="connsiteY41" fmla="*/ 1290637 h 2348301"/>
              <a:gd name="connsiteX42" fmla="*/ 423862 w 852487"/>
              <a:gd name="connsiteY42" fmla="*/ 1262062 h 2348301"/>
              <a:gd name="connsiteX43" fmla="*/ 428625 w 852487"/>
              <a:gd name="connsiteY43" fmla="*/ 1247775 h 2348301"/>
              <a:gd name="connsiteX44" fmla="*/ 433387 w 852487"/>
              <a:gd name="connsiteY44" fmla="*/ 1190625 h 2348301"/>
              <a:gd name="connsiteX45" fmla="*/ 433387 w 852487"/>
              <a:gd name="connsiteY45" fmla="*/ 1162050 h 2348301"/>
              <a:gd name="connsiteX46" fmla="*/ 428625 w 852487"/>
              <a:gd name="connsiteY46" fmla="*/ 1042987 h 2348301"/>
              <a:gd name="connsiteX47" fmla="*/ 428625 w 852487"/>
              <a:gd name="connsiteY47" fmla="*/ 957262 h 2348301"/>
              <a:gd name="connsiteX48" fmla="*/ 419100 w 852487"/>
              <a:gd name="connsiteY48" fmla="*/ 862012 h 2348301"/>
              <a:gd name="connsiteX49" fmla="*/ 409575 w 852487"/>
              <a:gd name="connsiteY49" fmla="*/ 847725 h 2348301"/>
              <a:gd name="connsiteX50" fmla="*/ 400050 w 852487"/>
              <a:gd name="connsiteY50" fmla="*/ 819150 h 2348301"/>
              <a:gd name="connsiteX51" fmla="*/ 400050 w 852487"/>
              <a:gd name="connsiteY51" fmla="*/ 766762 h 2348301"/>
              <a:gd name="connsiteX52" fmla="*/ 404812 w 852487"/>
              <a:gd name="connsiteY52" fmla="*/ 752475 h 2348301"/>
              <a:gd name="connsiteX53" fmla="*/ 414337 w 852487"/>
              <a:gd name="connsiteY53" fmla="*/ 719137 h 2348301"/>
              <a:gd name="connsiteX54" fmla="*/ 428625 w 852487"/>
              <a:gd name="connsiteY54" fmla="*/ 709612 h 2348301"/>
              <a:gd name="connsiteX55" fmla="*/ 442912 w 852487"/>
              <a:gd name="connsiteY55" fmla="*/ 681037 h 2348301"/>
              <a:gd name="connsiteX56" fmla="*/ 457200 w 852487"/>
              <a:gd name="connsiteY56" fmla="*/ 676275 h 2348301"/>
              <a:gd name="connsiteX57" fmla="*/ 466725 w 852487"/>
              <a:gd name="connsiteY57" fmla="*/ 661987 h 2348301"/>
              <a:gd name="connsiteX58" fmla="*/ 481012 w 852487"/>
              <a:gd name="connsiteY58" fmla="*/ 657225 h 2348301"/>
              <a:gd name="connsiteX59" fmla="*/ 528637 w 852487"/>
              <a:gd name="connsiteY59" fmla="*/ 652462 h 2348301"/>
              <a:gd name="connsiteX60" fmla="*/ 538162 w 852487"/>
              <a:gd name="connsiteY60" fmla="*/ 590550 h 2348301"/>
              <a:gd name="connsiteX61" fmla="*/ 533400 w 852487"/>
              <a:gd name="connsiteY61" fmla="*/ 576262 h 2348301"/>
              <a:gd name="connsiteX62" fmla="*/ 538162 w 852487"/>
              <a:gd name="connsiteY62" fmla="*/ 471487 h 2348301"/>
              <a:gd name="connsiteX63" fmla="*/ 533400 w 852487"/>
              <a:gd name="connsiteY63" fmla="*/ 457200 h 2348301"/>
              <a:gd name="connsiteX64" fmla="*/ 538162 w 852487"/>
              <a:gd name="connsiteY64" fmla="*/ 438150 h 2348301"/>
              <a:gd name="connsiteX65" fmla="*/ 547687 w 852487"/>
              <a:gd name="connsiteY65" fmla="*/ 385762 h 2348301"/>
              <a:gd name="connsiteX66" fmla="*/ 557212 w 852487"/>
              <a:gd name="connsiteY66" fmla="*/ 357187 h 2348301"/>
              <a:gd name="connsiteX67" fmla="*/ 576262 w 852487"/>
              <a:gd name="connsiteY67" fmla="*/ 328612 h 2348301"/>
              <a:gd name="connsiteX68" fmla="*/ 585787 w 852487"/>
              <a:gd name="connsiteY68" fmla="*/ 314325 h 2348301"/>
              <a:gd name="connsiteX69" fmla="*/ 590550 w 852487"/>
              <a:gd name="connsiteY69" fmla="*/ 300037 h 2348301"/>
              <a:gd name="connsiteX70" fmla="*/ 609600 w 852487"/>
              <a:gd name="connsiteY70" fmla="*/ 271462 h 2348301"/>
              <a:gd name="connsiteX71" fmla="*/ 633412 w 852487"/>
              <a:gd name="connsiteY71" fmla="*/ 228600 h 2348301"/>
              <a:gd name="connsiteX72" fmla="*/ 642937 w 852487"/>
              <a:gd name="connsiteY72" fmla="*/ 214312 h 2348301"/>
              <a:gd name="connsiteX73" fmla="*/ 657225 w 852487"/>
              <a:gd name="connsiteY73" fmla="*/ 209550 h 2348301"/>
              <a:gd name="connsiteX74" fmla="*/ 690562 w 852487"/>
              <a:gd name="connsiteY74" fmla="*/ 176212 h 2348301"/>
              <a:gd name="connsiteX75" fmla="*/ 700087 w 852487"/>
              <a:gd name="connsiteY75" fmla="*/ 161925 h 2348301"/>
              <a:gd name="connsiteX76" fmla="*/ 709612 w 852487"/>
              <a:gd name="connsiteY76" fmla="*/ 133350 h 2348301"/>
              <a:gd name="connsiteX77" fmla="*/ 714375 w 852487"/>
              <a:gd name="connsiteY77" fmla="*/ 119062 h 2348301"/>
              <a:gd name="connsiteX78" fmla="*/ 757237 w 852487"/>
              <a:gd name="connsiteY78" fmla="*/ 90487 h 2348301"/>
              <a:gd name="connsiteX79" fmla="*/ 771525 w 852487"/>
              <a:gd name="connsiteY79" fmla="*/ 80962 h 2348301"/>
              <a:gd name="connsiteX80" fmla="*/ 795337 w 852487"/>
              <a:gd name="connsiteY80" fmla="*/ 61912 h 2348301"/>
              <a:gd name="connsiteX81" fmla="*/ 804862 w 852487"/>
              <a:gd name="connsiteY81" fmla="*/ 47625 h 2348301"/>
              <a:gd name="connsiteX82" fmla="*/ 819150 w 852487"/>
              <a:gd name="connsiteY82" fmla="*/ 33337 h 2348301"/>
              <a:gd name="connsiteX83" fmla="*/ 852487 w 852487"/>
              <a:gd name="connsiteY83" fmla="*/ 0 h 2348301"/>
              <a:gd name="connsiteX0" fmla="*/ 0 w 819150"/>
              <a:gd name="connsiteY0" fmla="*/ 2305050 h 2314964"/>
              <a:gd name="connsiteX1" fmla="*/ 57150 w 819150"/>
              <a:gd name="connsiteY1" fmla="*/ 2314575 h 2314964"/>
              <a:gd name="connsiteX2" fmla="*/ 85725 w 819150"/>
              <a:gd name="connsiteY2" fmla="*/ 2305050 h 2314964"/>
              <a:gd name="connsiteX3" fmla="*/ 104775 w 819150"/>
              <a:gd name="connsiteY3" fmla="*/ 2300288 h 2314964"/>
              <a:gd name="connsiteX4" fmla="*/ 133350 w 819150"/>
              <a:gd name="connsiteY4" fmla="*/ 2290763 h 2314964"/>
              <a:gd name="connsiteX5" fmla="*/ 142875 w 819150"/>
              <a:gd name="connsiteY5" fmla="*/ 2276475 h 2314964"/>
              <a:gd name="connsiteX6" fmla="*/ 157162 w 819150"/>
              <a:gd name="connsiteY6" fmla="*/ 2266950 h 2314964"/>
              <a:gd name="connsiteX7" fmla="*/ 161925 w 819150"/>
              <a:gd name="connsiteY7" fmla="*/ 2243138 h 2314964"/>
              <a:gd name="connsiteX8" fmla="*/ 161925 w 819150"/>
              <a:gd name="connsiteY8" fmla="*/ 2138363 h 2314964"/>
              <a:gd name="connsiteX9" fmla="*/ 176212 w 819150"/>
              <a:gd name="connsiteY9" fmla="*/ 2109788 h 2314964"/>
              <a:gd name="connsiteX10" fmla="*/ 190500 w 819150"/>
              <a:gd name="connsiteY10" fmla="*/ 2105025 h 2314964"/>
              <a:gd name="connsiteX11" fmla="*/ 200025 w 819150"/>
              <a:gd name="connsiteY11" fmla="*/ 2090738 h 2314964"/>
              <a:gd name="connsiteX12" fmla="*/ 204787 w 819150"/>
              <a:gd name="connsiteY12" fmla="*/ 2076450 h 2314964"/>
              <a:gd name="connsiteX13" fmla="*/ 223837 w 819150"/>
              <a:gd name="connsiteY13" fmla="*/ 2047875 h 2314964"/>
              <a:gd name="connsiteX14" fmla="*/ 238125 w 819150"/>
              <a:gd name="connsiteY14" fmla="*/ 2019300 h 2314964"/>
              <a:gd name="connsiteX15" fmla="*/ 261937 w 819150"/>
              <a:gd name="connsiteY15" fmla="*/ 1976438 h 2314964"/>
              <a:gd name="connsiteX16" fmla="*/ 271462 w 819150"/>
              <a:gd name="connsiteY16" fmla="*/ 1962150 h 2314964"/>
              <a:gd name="connsiteX17" fmla="*/ 285750 w 819150"/>
              <a:gd name="connsiteY17" fmla="*/ 1933575 h 2314964"/>
              <a:gd name="connsiteX18" fmla="*/ 290512 w 819150"/>
              <a:gd name="connsiteY18" fmla="*/ 1914525 h 2314964"/>
              <a:gd name="connsiteX19" fmla="*/ 290512 w 819150"/>
              <a:gd name="connsiteY19" fmla="*/ 1847850 h 2314964"/>
              <a:gd name="connsiteX20" fmla="*/ 300037 w 819150"/>
              <a:gd name="connsiteY20" fmla="*/ 1795463 h 2314964"/>
              <a:gd name="connsiteX21" fmla="*/ 309562 w 819150"/>
              <a:gd name="connsiteY21" fmla="*/ 1781175 h 2314964"/>
              <a:gd name="connsiteX22" fmla="*/ 319087 w 819150"/>
              <a:gd name="connsiteY22" fmla="*/ 1752600 h 2314964"/>
              <a:gd name="connsiteX23" fmla="*/ 342900 w 819150"/>
              <a:gd name="connsiteY23" fmla="*/ 1724025 h 2314964"/>
              <a:gd name="connsiteX24" fmla="*/ 342900 w 819150"/>
              <a:gd name="connsiteY24" fmla="*/ 1695450 h 2314964"/>
              <a:gd name="connsiteX25" fmla="*/ 347662 w 819150"/>
              <a:gd name="connsiteY25" fmla="*/ 1681163 h 2314964"/>
              <a:gd name="connsiteX26" fmla="*/ 342900 w 819150"/>
              <a:gd name="connsiteY26" fmla="*/ 1652588 h 2314964"/>
              <a:gd name="connsiteX27" fmla="*/ 323850 w 819150"/>
              <a:gd name="connsiteY27" fmla="*/ 1590675 h 2314964"/>
              <a:gd name="connsiteX28" fmla="*/ 309562 w 819150"/>
              <a:gd name="connsiteY28" fmla="*/ 1581150 h 2314964"/>
              <a:gd name="connsiteX29" fmla="*/ 300037 w 819150"/>
              <a:gd name="connsiteY29" fmla="*/ 1566863 h 2314964"/>
              <a:gd name="connsiteX30" fmla="*/ 300037 w 819150"/>
              <a:gd name="connsiteY30" fmla="*/ 1490663 h 2314964"/>
              <a:gd name="connsiteX31" fmla="*/ 295275 w 819150"/>
              <a:gd name="connsiteY31" fmla="*/ 1476375 h 2314964"/>
              <a:gd name="connsiteX32" fmla="*/ 304800 w 819150"/>
              <a:gd name="connsiteY32" fmla="*/ 1447800 h 2314964"/>
              <a:gd name="connsiteX33" fmla="*/ 319087 w 819150"/>
              <a:gd name="connsiteY33" fmla="*/ 1404938 h 2314964"/>
              <a:gd name="connsiteX34" fmla="*/ 323850 w 819150"/>
              <a:gd name="connsiteY34" fmla="*/ 1390650 h 2314964"/>
              <a:gd name="connsiteX35" fmla="*/ 342900 w 819150"/>
              <a:gd name="connsiteY35" fmla="*/ 1362075 h 2314964"/>
              <a:gd name="connsiteX36" fmla="*/ 347662 w 819150"/>
              <a:gd name="connsiteY36" fmla="*/ 1347788 h 2314964"/>
              <a:gd name="connsiteX37" fmla="*/ 376237 w 819150"/>
              <a:gd name="connsiteY37" fmla="*/ 1328738 h 2314964"/>
              <a:gd name="connsiteX38" fmla="*/ 381000 w 819150"/>
              <a:gd name="connsiteY38" fmla="*/ 1314450 h 2314964"/>
              <a:gd name="connsiteX39" fmla="*/ 400050 w 819150"/>
              <a:gd name="connsiteY39" fmla="*/ 1285875 h 2314964"/>
              <a:gd name="connsiteX40" fmla="*/ 404812 w 819150"/>
              <a:gd name="connsiteY40" fmla="*/ 1271588 h 2314964"/>
              <a:gd name="connsiteX41" fmla="*/ 414337 w 819150"/>
              <a:gd name="connsiteY41" fmla="*/ 1257300 h 2314964"/>
              <a:gd name="connsiteX42" fmla="*/ 423862 w 819150"/>
              <a:gd name="connsiteY42" fmla="*/ 1228725 h 2314964"/>
              <a:gd name="connsiteX43" fmla="*/ 428625 w 819150"/>
              <a:gd name="connsiteY43" fmla="*/ 1214438 h 2314964"/>
              <a:gd name="connsiteX44" fmla="*/ 433387 w 819150"/>
              <a:gd name="connsiteY44" fmla="*/ 1157288 h 2314964"/>
              <a:gd name="connsiteX45" fmla="*/ 433387 w 819150"/>
              <a:gd name="connsiteY45" fmla="*/ 1128713 h 2314964"/>
              <a:gd name="connsiteX46" fmla="*/ 428625 w 819150"/>
              <a:gd name="connsiteY46" fmla="*/ 1009650 h 2314964"/>
              <a:gd name="connsiteX47" fmla="*/ 428625 w 819150"/>
              <a:gd name="connsiteY47" fmla="*/ 923925 h 2314964"/>
              <a:gd name="connsiteX48" fmla="*/ 419100 w 819150"/>
              <a:gd name="connsiteY48" fmla="*/ 828675 h 2314964"/>
              <a:gd name="connsiteX49" fmla="*/ 409575 w 819150"/>
              <a:gd name="connsiteY49" fmla="*/ 814388 h 2314964"/>
              <a:gd name="connsiteX50" fmla="*/ 400050 w 819150"/>
              <a:gd name="connsiteY50" fmla="*/ 785813 h 2314964"/>
              <a:gd name="connsiteX51" fmla="*/ 400050 w 819150"/>
              <a:gd name="connsiteY51" fmla="*/ 733425 h 2314964"/>
              <a:gd name="connsiteX52" fmla="*/ 404812 w 819150"/>
              <a:gd name="connsiteY52" fmla="*/ 719138 h 2314964"/>
              <a:gd name="connsiteX53" fmla="*/ 414337 w 819150"/>
              <a:gd name="connsiteY53" fmla="*/ 685800 h 2314964"/>
              <a:gd name="connsiteX54" fmla="*/ 428625 w 819150"/>
              <a:gd name="connsiteY54" fmla="*/ 676275 h 2314964"/>
              <a:gd name="connsiteX55" fmla="*/ 442912 w 819150"/>
              <a:gd name="connsiteY55" fmla="*/ 647700 h 2314964"/>
              <a:gd name="connsiteX56" fmla="*/ 457200 w 819150"/>
              <a:gd name="connsiteY56" fmla="*/ 642938 h 2314964"/>
              <a:gd name="connsiteX57" fmla="*/ 466725 w 819150"/>
              <a:gd name="connsiteY57" fmla="*/ 628650 h 2314964"/>
              <a:gd name="connsiteX58" fmla="*/ 481012 w 819150"/>
              <a:gd name="connsiteY58" fmla="*/ 623888 h 2314964"/>
              <a:gd name="connsiteX59" fmla="*/ 528637 w 819150"/>
              <a:gd name="connsiteY59" fmla="*/ 619125 h 2314964"/>
              <a:gd name="connsiteX60" fmla="*/ 538162 w 819150"/>
              <a:gd name="connsiteY60" fmla="*/ 557213 h 2314964"/>
              <a:gd name="connsiteX61" fmla="*/ 533400 w 819150"/>
              <a:gd name="connsiteY61" fmla="*/ 542925 h 2314964"/>
              <a:gd name="connsiteX62" fmla="*/ 538162 w 819150"/>
              <a:gd name="connsiteY62" fmla="*/ 438150 h 2314964"/>
              <a:gd name="connsiteX63" fmla="*/ 533400 w 819150"/>
              <a:gd name="connsiteY63" fmla="*/ 423863 h 2314964"/>
              <a:gd name="connsiteX64" fmla="*/ 538162 w 819150"/>
              <a:gd name="connsiteY64" fmla="*/ 404813 h 2314964"/>
              <a:gd name="connsiteX65" fmla="*/ 547687 w 819150"/>
              <a:gd name="connsiteY65" fmla="*/ 352425 h 2314964"/>
              <a:gd name="connsiteX66" fmla="*/ 557212 w 819150"/>
              <a:gd name="connsiteY66" fmla="*/ 323850 h 2314964"/>
              <a:gd name="connsiteX67" fmla="*/ 576262 w 819150"/>
              <a:gd name="connsiteY67" fmla="*/ 295275 h 2314964"/>
              <a:gd name="connsiteX68" fmla="*/ 585787 w 819150"/>
              <a:gd name="connsiteY68" fmla="*/ 280988 h 2314964"/>
              <a:gd name="connsiteX69" fmla="*/ 590550 w 819150"/>
              <a:gd name="connsiteY69" fmla="*/ 266700 h 2314964"/>
              <a:gd name="connsiteX70" fmla="*/ 609600 w 819150"/>
              <a:gd name="connsiteY70" fmla="*/ 238125 h 2314964"/>
              <a:gd name="connsiteX71" fmla="*/ 633412 w 819150"/>
              <a:gd name="connsiteY71" fmla="*/ 195263 h 2314964"/>
              <a:gd name="connsiteX72" fmla="*/ 642937 w 819150"/>
              <a:gd name="connsiteY72" fmla="*/ 180975 h 2314964"/>
              <a:gd name="connsiteX73" fmla="*/ 657225 w 819150"/>
              <a:gd name="connsiteY73" fmla="*/ 176213 h 2314964"/>
              <a:gd name="connsiteX74" fmla="*/ 690562 w 819150"/>
              <a:gd name="connsiteY74" fmla="*/ 142875 h 2314964"/>
              <a:gd name="connsiteX75" fmla="*/ 700087 w 819150"/>
              <a:gd name="connsiteY75" fmla="*/ 128588 h 2314964"/>
              <a:gd name="connsiteX76" fmla="*/ 709612 w 819150"/>
              <a:gd name="connsiteY76" fmla="*/ 100013 h 2314964"/>
              <a:gd name="connsiteX77" fmla="*/ 714375 w 819150"/>
              <a:gd name="connsiteY77" fmla="*/ 85725 h 2314964"/>
              <a:gd name="connsiteX78" fmla="*/ 757237 w 819150"/>
              <a:gd name="connsiteY78" fmla="*/ 57150 h 2314964"/>
              <a:gd name="connsiteX79" fmla="*/ 771525 w 819150"/>
              <a:gd name="connsiteY79" fmla="*/ 47625 h 2314964"/>
              <a:gd name="connsiteX80" fmla="*/ 795337 w 819150"/>
              <a:gd name="connsiteY80" fmla="*/ 28575 h 2314964"/>
              <a:gd name="connsiteX81" fmla="*/ 804862 w 819150"/>
              <a:gd name="connsiteY81" fmla="*/ 14288 h 2314964"/>
              <a:gd name="connsiteX82" fmla="*/ 819150 w 819150"/>
              <a:gd name="connsiteY82" fmla="*/ 0 h 2314964"/>
              <a:gd name="connsiteX0" fmla="*/ 0 w 819150"/>
              <a:gd name="connsiteY0" fmla="*/ 2332212 h 2342126"/>
              <a:gd name="connsiteX1" fmla="*/ 57150 w 819150"/>
              <a:gd name="connsiteY1" fmla="*/ 2341737 h 2342126"/>
              <a:gd name="connsiteX2" fmla="*/ 85725 w 819150"/>
              <a:gd name="connsiteY2" fmla="*/ 2332212 h 2342126"/>
              <a:gd name="connsiteX3" fmla="*/ 104775 w 819150"/>
              <a:gd name="connsiteY3" fmla="*/ 2327450 h 2342126"/>
              <a:gd name="connsiteX4" fmla="*/ 133350 w 819150"/>
              <a:gd name="connsiteY4" fmla="*/ 2317925 h 2342126"/>
              <a:gd name="connsiteX5" fmla="*/ 142875 w 819150"/>
              <a:gd name="connsiteY5" fmla="*/ 2303637 h 2342126"/>
              <a:gd name="connsiteX6" fmla="*/ 157162 w 819150"/>
              <a:gd name="connsiteY6" fmla="*/ 2294112 h 2342126"/>
              <a:gd name="connsiteX7" fmla="*/ 161925 w 819150"/>
              <a:gd name="connsiteY7" fmla="*/ 2270300 h 2342126"/>
              <a:gd name="connsiteX8" fmla="*/ 161925 w 819150"/>
              <a:gd name="connsiteY8" fmla="*/ 2165525 h 2342126"/>
              <a:gd name="connsiteX9" fmla="*/ 176212 w 819150"/>
              <a:gd name="connsiteY9" fmla="*/ 2136950 h 2342126"/>
              <a:gd name="connsiteX10" fmla="*/ 190500 w 819150"/>
              <a:gd name="connsiteY10" fmla="*/ 2132187 h 2342126"/>
              <a:gd name="connsiteX11" fmla="*/ 200025 w 819150"/>
              <a:gd name="connsiteY11" fmla="*/ 2117900 h 2342126"/>
              <a:gd name="connsiteX12" fmla="*/ 204787 w 819150"/>
              <a:gd name="connsiteY12" fmla="*/ 2103612 h 2342126"/>
              <a:gd name="connsiteX13" fmla="*/ 223837 w 819150"/>
              <a:gd name="connsiteY13" fmla="*/ 2075037 h 2342126"/>
              <a:gd name="connsiteX14" fmla="*/ 238125 w 819150"/>
              <a:gd name="connsiteY14" fmla="*/ 2046462 h 2342126"/>
              <a:gd name="connsiteX15" fmla="*/ 261937 w 819150"/>
              <a:gd name="connsiteY15" fmla="*/ 2003600 h 2342126"/>
              <a:gd name="connsiteX16" fmla="*/ 271462 w 819150"/>
              <a:gd name="connsiteY16" fmla="*/ 1989312 h 2342126"/>
              <a:gd name="connsiteX17" fmla="*/ 285750 w 819150"/>
              <a:gd name="connsiteY17" fmla="*/ 1960737 h 2342126"/>
              <a:gd name="connsiteX18" fmla="*/ 290512 w 819150"/>
              <a:gd name="connsiteY18" fmla="*/ 1941687 h 2342126"/>
              <a:gd name="connsiteX19" fmla="*/ 290512 w 819150"/>
              <a:gd name="connsiteY19" fmla="*/ 1875012 h 2342126"/>
              <a:gd name="connsiteX20" fmla="*/ 300037 w 819150"/>
              <a:gd name="connsiteY20" fmla="*/ 1822625 h 2342126"/>
              <a:gd name="connsiteX21" fmla="*/ 309562 w 819150"/>
              <a:gd name="connsiteY21" fmla="*/ 1808337 h 2342126"/>
              <a:gd name="connsiteX22" fmla="*/ 319087 w 819150"/>
              <a:gd name="connsiteY22" fmla="*/ 1779762 h 2342126"/>
              <a:gd name="connsiteX23" fmla="*/ 342900 w 819150"/>
              <a:gd name="connsiteY23" fmla="*/ 1751187 h 2342126"/>
              <a:gd name="connsiteX24" fmla="*/ 342900 w 819150"/>
              <a:gd name="connsiteY24" fmla="*/ 1722612 h 2342126"/>
              <a:gd name="connsiteX25" fmla="*/ 347662 w 819150"/>
              <a:gd name="connsiteY25" fmla="*/ 1708325 h 2342126"/>
              <a:gd name="connsiteX26" fmla="*/ 342900 w 819150"/>
              <a:gd name="connsiteY26" fmla="*/ 1679750 h 2342126"/>
              <a:gd name="connsiteX27" fmla="*/ 323850 w 819150"/>
              <a:gd name="connsiteY27" fmla="*/ 1617837 h 2342126"/>
              <a:gd name="connsiteX28" fmla="*/ 309562 w 819150"/>
              <a:gd name="connsiteY28" fmla="*/ 1608312 h 2342126"/>
              <a:gd name="connsiteX29" fmla="*/ 300037 w 819150"/>
              <a:gd name="connsiteY29" fmla="*/ 1594025 h 2342126"/>
              <a:gd name="connsiteX30" fmla="*/ 300037 w 819150"/>
              <a:gd name="connsiteY30" fmla="*/ 1517825 h 2342126"/>
              <a:gd name="connsiteX31" fmla="*/ 295275 w 819150"/>
              <a:gd name="connsiteY31" fmla="*/ 1503537 h 2342126"/>
              <a:gd name="connsiteX32" fmla="*/ 304800 w 819150"/>
              <a:gd name="connsiteY32" fmla="*/ 1474962 h 2342126"/>
              <a:gd name="connsiteX33" fmla="*/ 319087 w 819150"/>
              <a:gd name="connsiteY33" fmla="*/ 1432100 h 2342126"/>
              <a:gd name="connsiteX34" fmla="*/ 323850 w 819150"/>
              <a:gd name="connsiteY34" fmla="*/ 1417812 h 2342126"/>
              <a:gd name="connsiteX35" fmla="*/ 342900 w 819150"/>
              <a:gd name="connsiteY35" fmla="*/ 1389237 h 2342126"/>
              <a:gd name="connsiteX36" fmla="*/ 347662 w 819150"/>
              <a:gd name="connsiteY36" fmla="*/ 1374950 h 2342126"/>
              <a:gd name="connsiteX37" fmla="*/ 376237 w 819150"/>
              <a:gd name="connsiteY37" fmla="*/ 1355900 h 2342126"/>
              <a:gd name="connsiteX38" fmla="*/ 381000 w 819150"/>
              <a:gd name="connsiteY38" fmla="*/ 1341612 h 2342126"/>
              <a:gd name="connsiteX39" fmla="*/ 400050 w 819150"/>
              <a:gd name="connsiteY39" fmla="*/ 1313037 h 2342126"/>
              <a:gd name="connsiteX40" fmla="*/ 404812 w 819150"/>
              <a:gd name="connsiteY40" fmla="*/ 1298750 h 2342126"/>
              <a:gd name="connsiteX41" fmla="*/ 414337 w 819150"/>
              <a:gd name="connsiteY41" fmla="*/ 1284462 h 2342126"/>
              <a:gd name="connsiteX42" fmla="*/ 423862 w 819150"/>
              <a:gd name="connsiteY42" fmla="*/ 1255887 h 2342126"/>
              <a:gd name="connsiteX43" fmla="*/ 428625 w 819150"/>
              <a:gd name="connsiteY43" fmla="*/ 1241600 h 2342126"/>
              <a:gd name="connsiteX44" fmla="*/ 433387 w 819150"/>
              <a:gd name="connsiteY44" fmla="*/ 1184450 h 2342126"/>
              <a:gd name="connsiteX45" fmla="*/ 433387 w 819150"/>
              <a:gd name="connsiteY45" fmla="*/ 1155875 h 2342126"/>
              <a:gd name="connsiteX46" fmla="*/ 428625 w 819150"/>
              <a:gd name="connsiteY46" fmla="*/ 1036812 h 2342126"/>
              <a:gd name="connsiteX47" fmla="*/ 428625 w 819150"/>
              <a:gd name="connsiteY47" fmla="*/ 951087 h 2342126"/>
              <a:gd name="connsiteX48" fmla="*/ 419100 w 819150"/>
              <a:gd name="connsiteY48" fmla="*/ 855837 h 2342126"/>
              <a:gd name="connsiteX49" fmla="*/ 409575 w 819150"/>
              <a:gd name="connsiteY49" fmla="*/ 841550 h 2342126"/>
              <a:gd name="connsiteX50" fmla="*/ 400050 w 819150"/>
              <a:gd name="connsiteY50" fmla="*/ 812975 h 2342126"/>
              <a:gd name="connsiteX51" fmla="*/ 400050 w 819150"/>
              <a:gd name="connsiteY51" fmla="*/ 760587 h 2342126"/>
              <a:gd name="connsiteX52" fmla="*/ 404812 w 819150"/>
              <a:gd name="connsiteY52" fmla="*/ 746300 h 2342126"/>
              <a:gd name="connsiteX53" fmla="*/ 414337 w 819150"/>
              <a:gd name="connsiteY53" fmla="*/ 712962 h 2342126"/>
              <a:gd name="connsiteX54" fmla="*/ 428625 w 819150"/>
              <a:gd name="connsiteY54" fmla="*/ 703437 h 2342126"/>
              <a:gd name="connsiteX55" fmla="*/ 442912 w 819150"/>
              <a:gd name="connsiteY55" fmla="*/ 674862 h 2342126"/>
              <a:gd name="connsiteX56" fmla="*/ 457200 w 819150"/>
              <a:gd name="connsiteY56" fmla="*/ 670100 h 2342126"/>
              <a:gd name="connsiteX57" fmla="*/ 466725 w 819150"/>
              <a:gd name="connsiteY57" fmla="*/ 655812 h 2342126"/>
              <a:gd name="connsiteX58" fmla="*/ 481012 w 819150"/>
              <a:gd name="connsiteY58" fmla="*/ 651050 h 2342126"/>
              <a:gd name="connsiteX59" fmla="*/ 528637 w 819150"/>
              <a:gd name="connsiteY59" fmla="*/ 646287 h 2342126"/>
              <a:gd name="connsiteX60" fmla="*/ 538162 w 819150"/>
              <a:gd name="connsiteY60" fmla="*/ 584375 h 2342126"/>
              <a:gd name="connsiteX61" fmla="*/ 533400 w 819150"/>
              <a:gd name="connsiteY61" fmla="*/ 570087 h 2342126"/>
              <a:gd name="connsiteX62" fmla="*/ 538162 w 819150"/>
              <a:gd name="connsiteY62" fmla="*/ 465312 h 2342126"/>
              <a:gd name="connsiteX63" fmla="*/ 533400 w 819150"/>
              <a:gd name="connsiteY63" fmla="*/ 451025 h 2342126"/>
              <a:gd name="connsiteX64" fmla="*/ 538162 w 819150"/>
              <a:gd name="connsiteY64" fmla="*/ 431975 h 2342126"/>
              <a:gd name="connsiteX65" fmla="*/ 547687 w 819150"/>
              <a:gd name="connsiteY65" fmla="*/ 379587 h 2342126"/>
              <a:gd name="connsiteX66" fmla="*/ 557212 w 819150"/>
              <a:gd name="connsiteY66" fmla="*/ 351012 h 2342126"/>
              <a:gd name="connsiteX67" fmla="*/ 576262 w 819150"/>
              <a:gd name="connsiteY67" fmla="*/ 322437 h 2342126"/>
              <a:gd name="connsiteX68" fmla="*/ 585787 w 819150"/>
              <a:gd name="connsiteY68" fmla="*/ 308150 h 2342126"/>
              <a:gd name="connsiteX69" fmla="*/ 590550 w 819150"/>
              <a:gd name="connsiteY69" fmla="*/ 293862 h 2342126"/>
              <a:gd name="connsiteX70" fmla="*/ 609600 w 819150"/>
              <a:gd name="connsiteY70" fmla="*/ 265287 h 2342126"/>
              <a:gd name="connsiteX71" fmla="*/ 633412 w 819150"/>
              <a:gd name="connsiteY71" fmla="*/ 222425 h 2342126"/>
              <a:gd name="connsiteX72" fmla="*/ 642937 w 819150"/>
              <a:gd name="connsiteY72" fmla="*/ 208137 h 2342126"/>
              <a:gd name="connsiteX73" fmla="*/ 657225 w 819150"/>
              <a:gd name="connsiteY73" fmla="*/ 203375 h 2342126"/>
              <a:gd name="connsiteX74" fmla="*/ 690562 w 819150"/>
              <a:gd name="connsiteY74" fmla="*/ 170037 h 2342126"/>
              <a:gd name="connsiteX75" fmla="*/ 700087 w 819150"/>
              <a:gd name="connsiteY75" fmla="*/ 155750 h 2342126"/>
              <a:gd name="connsiteX76" fmla="*/ 709612 w 819150"/>
              <a:gd name="connsiteY76" fmla="*/ 127175 h 2342126"/>
              <a:gd name="connsiteX77" fmla="*/ 714375 w 819150"/>
              <a:gd name="connsiteY77" fmla="*/ 112887 h 2342126"/>
              <a:gd name="connsiteX78" fmla="*/ 757237 w 819150"/>
              <a:gd name="connsiteY78" fmla="*/ 84312 h 2342126"/>
              <a:gd name="connsiteX79" fmla="*/ 771525 w 819150"/>
              <a:gd name="connsiteY79" fmla="*/ 74787 h 2342126"/>
              <a:gd name="connsiteX80" fmla="*/ 795337 w 819150"/>
              <a:gd name="connsiteY80" fmla="*/ 55737 h 2342126"/>
              <a:gd name="connsiteX81" fmla="*/ 804862 w 819150"/>
              <a:gd name="connsiteY81" fmla="*/ 41450 h 2342126"/>
              <a:gd name="connsiteX82" fmla="*/ 819150 w 819150"/>
              <a:gd name="connsiteY82" fmla="*/ 0 h 2342126"/>
              <a:gd name="connsiteX0" fmla="*/ 0 w 819150"/>
              <a:gd name="connsiteY0" fmla="*/ 2332212 h 2342126"/>
              <a:gd name="connsiteX1" fmla="*/ 57150 w 819150"/>
              <a:gd name="connsiteY1" fmla="*/ 2341737 h 2342126"/>
              <a:gd name="connsiteX2" fmla="*/ 85725 w 819150"/>
              <a:gd name="connsiteY2" fmla="*/ 2332212 h 2342126"/>
              <a:gd name="connsiteX3" fmla="*/ 104775 w 819150"/>
              <a:gd name="connsiteY3" fmla="*/ 2327450 h 2342126"/>
              <a:gd name="connsiteX4" fmla="*/ 133350 w 819150"/>
              <a:gd name="connsiteY4" fmla="*/ 2317925 h 2342126"/>
              <a:gd name="connsiteX5" fmla="*/ 142875 w 819150"/>
              <a:gd name="connsiteY5" fmla="*/ 2303637 h 2342126"/>
              <a:gd name="connsiteX6" fmla="*/ 157162 w 819150"/>
              <a:gd name="connsiteY6" fmla="*/ 2294112 h 2342126"/>
              <a:gd name="connsiteX7" fmla="*/ 161925 w 819150"/>
              <a:gd name="connsiteY7" fmla="*/ 2270300 h 2342126"/>
              <a:gd name="connsiteX8" fmla="*/ 161925 w 819150"/>
              <a:gd name="connsiteY8" fmla="*/ 2165525 h 2342126"/>
              <a:gd name="connsiteX9" fmla="*/ 176212 w 819150"/>
              <a:gd name="connsiteY9" fmla="*/ 2136950 h 2342126"/>
              <a:gd name="connsiteX10" fmla="*/ 190500 w 819150"/>
              <a:gd name="connsiteY10" fmla="*/ 2132187 h 2342126"/>
              <a:gd name="connsiteX11" fmla="*/ 200025 w 819150"/>
              <a:gd name="connsiteY11" fmla="*/ 2117900 h 2342126"/>
              <a:gd name="connsiteX12" fmla="*/ 204787 w 819150"/>
              <a:gd name="connsiteY12" fmla="*/ 2103612 h 2342126"/>
              <a:gd name="connsiteX13" fmla="*/ 223837 w 819150"/>
              <a:gd name="connsiteY13" fmla="*/ 2075037 h 2342126"/>
              <a:gd name="connsiteX14" fmla="*/ 238125 w 819150"/>
              <a:gd name="connsiteY14" fmla="*/ 2046462 h 2342126"/>
              <a:gd name="connsiteX15" fmla="*/ 261937 w 819150"/>
              <a:gd name="connsiteY15" fmla="*/ 2003600 h 2342126"/>
              <a:gd name="connsiteX16" fmla="*/ 271462 w 819150"/>
              <a:gd name="connsiteY16" fmla="*/ 1989312 h 2342126"/>
              <a:gd name="connsiteX17" fmla="*/ 285750 w 819150"/>
              <a:gd name="connsiteY17" fmla="*/ 1960737 h 2342126"/>
              <a:gd name="connsiteX18" fmla="*/ 290512 w 819150"/>
              <a:gd name="connsiteY18" fmla="*/ 1941687 h 2342126"/>
              <a:gd name="connsiteX19" fmla="*/ 290512 w 819150"/>
              <a:gd name="connsiteY19" fmla="*/ 1875012 h 2342126"/>
              <a:gd name="connsiteX20" fmla="*/ 300037 w 819150"/>
              <a:gd name="connsiteY20" fmla="*/ 1822625 h 2342126"/>
              <a:gd name="connsiteX21" fmla="*/ 309562 w 819150"/>
              <a:gd name="connsiteY21" fmla="*/ 1808337 h 2342126"/>
              <a:gd name="connsiteX22" fmla="*/ 319087 w 819150"/>
              <a:gd name="connsiteY22" fmla="*/ 1779762 h 2342126"/>
              <a:gd name="connsiteX23" fmla="*/ 342900 w 819150"/>
              <a:gd name="connsiteY23" fmla="*/ 1751187 h 2342126"/>
              <a:gd name="connsiteX24" fmla="*/ 342900 w 819150"/>
              <a:gd name="connsiteY24" fmla="*/ 1722612 h 2342126"/>
              <a:gd name="connsiteX25" fmla="*/ 347662 w 819150"/>
              <a:gd name="connsiteY25" fmla="*/ 1708325 h 2342126"/>
              <a:gd name="connsiteX26" fmla="*/ 342900 w 819150"/>
              <a:gd name="connsiteY26" fmla="*/ 1679750 h 2342126"/>
              <a:gd name="connsiteX27" fmla="*/ 323850 w 819150"/>
              <a:gd name="connsiteY27" fmla="*/ 1617837 h 2342126"/>
              <a:gd name="connsiteX28" fmla="*/ 309562 w 819150"/>
              <a:gd name="connsiteY28" fmla="*/ 1608312 h 2342126"/>
              <a:gd name="connsiteX29" fmla="*/ 300037 w 819150"/>
              <a:gd name="connsiteY29" fmla="*/ 1594025 h 2342126"/>
              <a:gd name="connsiteX30" fmla="*/ 300037 w 819150"/>
              <a:gd name="connsiteY30" fmla="*/ 1517825 h 2342126"/>
              <a:gd name="connsiteX31" fmla="*/ 295275 w 819150"/>
              <a:gd name="connsiteY31" fmla="*/ 1503537 h 2342126"/>
              <a:gd name="connsiteX32" fmla="*/ 304800 w 819150"/>
              <a:gd name="connsiteY32" fmla="*/ 1474962 h 2342126"/>
              <a:gd name="connsiteX33" fmla="*/ 319087 w 819150"/>
              <a:gd name="connsiteY33" fmla="*/ 1432100 h 2342126"/>
              <a:gd name="connsiteX34" fmla="*/ 323850 w 819150"/>
              <a:gd name="connsiteY34" fmla="*/ 1417812 h 2342126"/>
              <a:gd name="connsiteX35" fmla="*/ 342900 w 819150"/>
              <a:gd name="connsiteY35" fmla="*/ 1389237 h 2342126"/>
              <a:gd name="connsiteX36" fmla="*/ 347662 w 819150"/>
              <a:gd name="connsiteY36" fmla="*/ 1374950 h 2342126"/>
              <a:gd name="connsiteX37" fmla="*/ 376237 w 819150"/>
              <a:gd name="connsiteY37" fmla="*/ 1355900 h 2342126"/>
              <a:gd name="connsiteX38" fmla="*/ 381000 w 819150"/>
              <a:gd name="connsiteY38" fmla="*/ 1341612 h 2342126"/>
              <a:gd name="connsiteX39" fmla="*/ 400050 w 819150"/>
              <a:gd name="connsiteY39" fmla="*/ 1313037 h 2342126"/>
              <a:gd name="connsiteX40" fmla="*/ 404812 w 819150"/>
              <a:gd name="connsiteY40" fmla="*/ 1298750 h 2342126"/>
              <a:gd name="connsiteX41" fmla="*/ 414337 w 819150"/>
              <a:gd name="connsiteY41" fmla="*/ 1284462 h 2342126"/>
              <a:gd name="connsiteX42" fmla="*/ 423862 w 819150"/>
              <a:gd name="connsiteY42" fmla="*/ 1255887 h 2342126"/>
              <a:gd name="connsiteX43" fmla="*/ 428625 w 819150"/>
              <a:gd name="connsiteY43" fmla="*/ 1241600 h 2342126"/>
              <a:gd name="connsiteX44" fmla="*/ 433387 w 819150"/>
              <a:gd name="connsiteY44" fmla="*/ 1184450 h 2342126"/>
              <a:gd name="connsiteX45" fmla="*/ 433387 w 819150"/>
              <a:gd name="connsiteY45" fmla="*/ 1155875 h 2342126"/>
              <a:gd name="connsiteX46" fmla="*/ 428625 w 819150"/>
              <a:gd name="connsiteY46" fmla="*/ 1036812 h 2342126"/>
              <a:gd name="connsiteX47" fmla="*/ 428625 w 819150"/>
              <a:gd name="connsiteY47" fmla="*/ 951087 h 2342126"/>
              <a:gd name="connsiteX48" fmla="*/ 419100 w 819150"/>
              <a:gd name="connsiteY48" fmla="*/ 855837 h 2342126"/>
              <a:gd name="connsiteX49" fmla="*/ 409575 w 819150"/>
              <a:gd name="connsiteY49" fmla="*/ 841550 h 2342126"/>
              <a:gd name="connsiteX50" fmla="*/ 400050 w 819150"/>
              <a:gd name="connsiteY50" fmla="*/ 812975 h 2342126"/>
              <a:gd name="connsiteX51" fmla="*/ 400050 w 819150"/>
              <a:gd name="connsiteY51" fmla="*/ 760587 h 2342126"/>
              <a:gd name="connsiteX52" fmla="*/ 404812 w 819150"/>
              <a:gd name="connsiteY52" fmla="*/ 746300 h 2342126"/>
              <a:gd name="connsiteX53" fmla="*/ 414337 w 819150"/>
              <a:gd name="connsiteY53" fmla="*/ 712962 h 2342126"/>
              <a:gd name="connsiteX54" fmla="*/ 428625 w 819150"/>
              <a:gd name="connsiteY54" fmla="*/ 703437 h 2342126"/>
              <a:gd name="connsiteX55" fmla="*/ 442912 w 819150"/>
              <a:gd name="connsiteY55" fmla="*/ 674862 h 2342126"/>
              <a:gd name="connsiteX56" fmla="*/ 457200 w 819150"/>
              <a:gd name="connsiteY56" fmla="*/ 670100 h 2342126"/>
              <a:gd name="connsiteX57" fmla="*/ 466725 w 819150"/>
              <a:gd name="connsiteY57" fmla="*/ 655812 h 2342126"/>
              <a:gd name="connsiteX58" fmla="*/ 481012 w 819150"/>
              <a:gd name="connsiteY58" fmla="*/ 651050 h 2342126"/>
              <a:gd name="connsiteX59" fmla="*/ 528637 w 819150"/>
              <a:gd name="connsiteY59" fmla="*/ 646287 h 2342126"/>
              <a:gd name="connsiteX60" fmla="*/ 538162 w 819150"/>
              <a:gd name="connsiteY60" fmla="*/ 584375 h 2342126"/>
              <a:gd name="connsiteX61" fmla="*/ 533400 w 819150"/>
              <a:gd name="connsiteY61" fmla="*/ 570087 h 2342126"/>
              <a:gd name="connsiteX62" fmla="*/ 538162 w 819150"/>
              <a:gd name="connsiteY62" fmla="*/ 465312 h 2342126"/>
              <a:gd name="connsiteX63" fmla="*/ 533400 w 819150"/>
              <a:gd name="connsiteY63" fmla="*/ 451025 h 2342126"/>
              <a:gd name="connsiteX64" fmla="*/ 538162 w 819150"/>
              <a:gd name="connsiteY64" fmla="*/ 431975 h 2342126"/>
              <a:gd name="connsiteX65" fmla="*/ 547687 w 819150"/>
              <a:gd name="connsiteY65" fmla="*/ 379587 h 2342126"/>
              <a:gd name="connsiteX66" fmla="*/ 557212 w 819150"/>
              <a:gd name="connsiteY66" fmla="*/ 351012 h 2342126"/>
              <a:gd name="connsiteX67" fmla="*/ 576262 w 819150"/>
              <a:gd name="connsiteY67" fmla="*/ 322437 h 2342126"/>
              <a:gd name="connsiteX68" fmla="*/ 585787 w 819150"/>
              <a:gd name="connsiteY68" fmla="*/ 308150 h 2342126"/>
              <a:gd name="connsiteX69" fmla="*/ 590550 w 819150"/>
              <a:gd name="connsiteY69" fmla="*/ 293862 h 2342126"/>
              <a:gd name="connsiteX70" fmla="*/ 609600 w 819150"/>
              <a:gd name="connsiteY70" fmla="*/ 265287 h 2342126"/>
              <a:gd name="connsiteX71" fmla="*/ 633412 w 819150"/>
              <a:gd name="connsiteY71" fmla="*/ 222425 h 2342126"/>
              <a:gd name="connsiteX72" fmla="*/ 642937 w 819150"/>
              <a:gd name="connsiteY72" fmla="*/ 208137 h 2342126"/>
              <a:gd name="connsiteX73" fmla="*/ 657225 w 819150"/>
              <a:gd name="connsiteY73" fmla="*/ 203375 h 2342126"/>
              <a:gd name="connsiteX74" fmla="*/ 690562 w 819150"/>
              <a:gd name="connsiteY74" fmla="*/ 170037 h 2342126"/>
              <a:gd name="connsiteX75" fmla="*/ 700087 w 819150"/>
              <a:gd name="connsiteY75" fmla="*/ 155750 h 2342126"/>
              <a:gd name="connsiteX76" fmla="*/ 709612 w 819150"/>
              <a:gd name="connsiteY76" fmla="*/ 127175 h 2342126"/>
              <a:gd name="connsiteX77" fmla="*/ 714375 w 819150"/>
              <a:gd name="connsiteY77" fmla="*/ 112887 h 2342126"/>
              <a:gd name="connsiteX78" fmla="*/ 757237 w 819150"/>
              <a:gd name="connsiteY78" fmla="*/ 84312 h 2342126"/>
              <a:gd name="connsiteX79" fmla="*/ 795337 w 819150"/>
              <a:gd name="connsiteY79" fmla="*/ 55737 h 2342126"/>
              <a:gd name="connsiteX80" fmla="*/ 804862 w 819150"/>
              <a:gd name="connsiteY80" fmla="*/ 41450 h 2342126"/>
              <a:gd name="connsiteX81" fmla="*/ 819150 w 819150"/>
              <a:gd name="connsiteY81" fmla="*/ 0 h 2342126"/>
              <a:gd name="connsiteX0" fmla="*/ 0 w 819150"/>
              <a:gd name="connsiteY0" fmla="*/ 2332212 h 2342126"/>
              <a:gd name="connsiteX1" fmla="*/ 57150 w 819150"/>
              <a:gd name="connsiteY1" fmla="*/ 2341737 h 2342126"/>
              <a:gd name="connsiteX2" fmla="*/ 85725 w 819150"/>
              <a:gd name="connsiteY2" fmla="*/ 2332212 h 2342126"/>
              <a:gd name="connsiteX3" fmla="*/ 104775 w 819150"/>
              <a:gd name="connsiteY3" fmla="*/ 2327450 h 2342126"/>
              <a:gd name="connsiteX4" fmla="*/ 133350 w 819150"/>
              <a:gd name="connsiteY4" fmla="*/ 2317925 h 2342126"/>
              <a:gd name="connsiteX5" fmla="*/ 142875 w 819150"/>
              <a:gd name="connsiteY5" fmla="*/ 2303637 h 2342126"/>
              <a:gd name="connsiteX6" fmla="*/ 157162 w 819150"/>
              <a:gd name="connsiteY6" fmla="*/ 2294112 h 2342126"/>
              <a:gd name="connsiteX7" fmla="*/ 161925 w 819150"/>
              <a:gd name="connsiteY7" fmla="*/ 2270300 h 2342126"/>
              <a:gd name="connsiteX8" fmla="*/ 161925 w 819150"/>
              <a:gd name="connsiteY8" fmla="*/ 2165525 h 2342126"/>
              <a:gd name="connsiteX9" fmla="*/ 176212 w 819150"/>
              <a:gd name="connsiteY9" fmla="*/ 2136950 h 2342126"/>
              <a:gd name="connsiteX10" fmla="*/ 190500 w 819150"/>
              <a:gd name="connsiteY10" fmla="*/ 2132187 h 2342126"/>
              <a:gd name="connsiteX11" fmla="*/ 200025 w 819150"/>
              <a:gd name="connsiteY11" fmla="*/ 2117900 h 2342126"/>
              <a:gd name="connsiteX12" fmla="*/ 204787 w 819150"/>
              <a:gd name="connsiteY12" fmla="*/ 2103612 h 2342126"/>
              <a:gd name="connsiteX13" fmla="*/ 223837 w 819150"/>
              <a:gd name="connsiteY13" fmla="*/ 2075037 h 2342126"/>
              <a:gd name="connsiteX14" fmla="*/ 238125 w 819150"/>
              <a:gd name="connsiteY14" fmla="*/ 2046462 h 2342126"/>
              <a:gd name="connsiteX15" fmla="*/ 261937 w 819150"/>
              <a:gd name="connsiteY15" fmla="*/ 2003600 h 2342126"/>
              <a:gd name="connsiteX16" fmla="*/ 271462 w 819150"/>
              <a:gd name="connsiteY16" fmla="*/ 1989312 h 2342126"/>
              <a:gd name="connsiteX17" fmla="*/ 285750 w 819150"/>
              <a:gd name="connsiteY17" fmla="*/ 1960737 h 2342126"/>
              <a:gd name="connsiteX18" fmla="*/ 290512 w 819150"/>
              <a:gd name="connsiteY18" fmla="*/ 1941687 h 2342126"/>
              <a:gd name="connsiteX19" fmla="*/ 290512 w 819150"/>
              <a:gd name="connsiteY19" fmla="*/ 1875012 h 2342126"/>
              <a:gd name="connsiteX20" fmla="*/ 300037 w 819150"/>
              <a:gd name="connsiteY20" fmla="*/ 1822625 h 2342126"/>
              <a:gd name="connsiteX21" fmla="*/ 309562 w 819150"/>
              <a:gd name="connsiteY21" fmla="*/ 1808337 h 2342126"/>
              <a:gd name="connsiteX22" fmla="*/ 319087 w 819150"/>
              <a:gd name="connsiteY22" fmla="*/ 1779762 h 2342126"/>
              <a:gd name="connsiteX23" fmla="*/ 342900 w 819150"/>
              <a:gd name="connsiteY23" fmla="*/ 1751187 h 2342126"/>
              <a:gd name="connsiteX24" fmla="*/ 342900 w 819150"/>
              <a:gd name="connsiteY24" fmla="*/ 1722612 h 2342126"/>
              <a:gd name="connsiteX25" fmla="*/ 347662 w 819150"/>
              <a:gd name="connsiteY25" fmla="*/ 1708325 h 2342126"/>
              <a:gd name="connsiteX26" fmla="*/ 342900 w 819150"/>
              <a:gd name="connsiteY26" fmla="*/ 1679750 h 2342126"/>
              <a:gd name="connsiteX27" fmla="*/ 323850 w 819150"/>
              <a:gd name="connsiteY27" fmla="*/ 1617837 h 2342126"/>
              <a:gd name="connsiteX28" fmla="*/ 309562 w 819150"/>
              <a:gd name="connsiteY28" fmla="*/ 1608312 h 2342126"/>
              <a:gd name="connsiteX29" fmla="*/ 300037 w 819150"/>
              <a:gd name="connsiteY29" fmla="*/ 1594025 h 2342126"/>
              <a:gd name="connsiteX30" fmla="*/ 300037 w 819150"/>
              <a:gd name="connsiteY30" fmla="*/ 1517825 h 2342126"/>
              <a:gd name="connsiteX31" fmla="*/ 295275 w 819150"/>
              <a:gd name="connsiteY31" fmla="*/ 1503537 h 2342126"/>
              <a:gd name="connsiteX32" fmla="*/ 304800 w 819150"/>
              <a:gd name="connsiteY32" fmla="*/ 1474962 h 2342126"/>
              <a:gd name="connsiteX33" fmla="*/ 319087 w 819150"/>
              <a:gd name="connsiteY33" fmla="*/ 1432100 h 2342126"/>
              <a:gd name="connsiteX34" fmla="*/ 323850 w 819150"/>
              <a:gd name="connsiteY34" fmla="*/ 1417812 h 2342126"/>
              <a:gd name="connsiteX35" fmla="*/ 342900 w 819150"/>
              <a:gd name="connsiteY35" fmla="*/ 1389237 h 2342126"/>
              <a:gd name="connsiteX36" fmla="*/ 347662 w 819150"/>
              <a:gd name="connsiteY36" fmla="*/ 1374950 h 2342126"/>
              <a:gd name="connsiteX37" fmla="*/ 376237 w 819150"/>
              <a:gd name="connsiteY37" fmla="*/ 1355900 h 2342126"/>
              <a:gd name="connsiteX38" fmla="*/ 381000 w 819150"/>
              <a:gd name="connsiteY38" fmla="*/ 1341612 h 2342126"/>
              <a:gd name="connsiteX39" fmla="*/ 400050 w 819150"/>
              <a:gd name="connsiteY39" fmla="*/ 1313037 h 2342126"/>
              <a:gd name="connsiteX40" fmla="*/ 404812 w 819150"/>
              <a:gd name="connsiteY40" fmla="*/ 1298750 h 2342126"/>
              <a:gd name="connsiteX41" fmla="*/ 414337 w 819150"/>
              <a:gd name="connsiteY41" fmla="*/ 1284462 h 2342126"/>
              <a:gd name="connsiteX42" fmla="*/ 423862 w 819150"/>
              <a:gd name="connsiteY42" fmla="*/ 1255887 h 2342126"/>
              <a:gd name="connsiteX43" fmla="*/ 428625 w 819150"/>
              <a:gd name="connsiteY43" fmla="*/ 1241600 h 2342126"/>
              <a:gd name="connsiteX44" fmla="*/ 433387 w 819150"/>
              <a:gd name="connsiteY44" fmla="*/ 1184450 h 2342126"/>
              <a:gd name="connsiteX45" fmla="*/ 433387 w 819150"/>
              <a:gd name="connsiteY45" fmla="*/ 1155875 h 2342126"/>
              <a:gd name="connsiteX46" fmla="*/ 428625 w 819150"/>
              <a:gd name="connsiteY46" fmla="*/ 1036812 h 2342126"/>
              <a:gd name="connsiteX47" fmla="*/ 428625 w 819150"/>
              <a:gd name="connsiteY47" fmla="*/ 951087 h 2342126"/>
              <a:gd name="connsiteX48" fmla="*/ 419100 w 819150"/>
              <a:gd name="connsiteY48" fmla="*/ 855837 h 2342126"/>
              <a:gd name="connsiteX49" fmla="*/ 409575 w 819150"/>
              <a:gd name="connsiteY49" fmla="*/ 841550 h 2342126"/>
              <a:gd name="connsiteX50" fmla="*/ 400050 w 819150"/>
              <a:gd name="connsiteY50" fmla="*/ 812975 h 2342126"/>
              <a:gd name="connsiteX51" fmla="*/ 400050 w 819150"/>
              <a:gd name="connsiteY51" fmla="*/ 760587 h 2342126"/>
              <a:gd name="connsiteX52" fmla="*/ 404812 w 819150"/>
              <a:gd name="connsiteY52" fmla="*/ 746300 h 2342126"/>
              <a:gd name="connsiteX53" fmla="*/ 414337 w 819150"/>
              <a:gd name="connsiteY53" fmla="*/ 712962 h 2342126"/>
              <a:gd name="connsiteX54" fmla="*/ 428625 w 819150"/>
              <a:gd name="connsiteY54" fmla="*/ 703437 h 2342126"/>
              <a:gd name="connsiteX55" fmla="*/ 442912 w 819150"/>
              <a:gd name="connsiteY55" fmla="*/ 674862 h 2342126"/>
              <a:gd name="connsiteX56" fmla="*/ 457200 w 819150"/>
              <a:gd name="connsiteY56" fmla="*/ 670100 h 2342126"/>
              <a:gd name="connsiteX57" fmla="*/ 466725 w 819150"/>
              <a:gd name="connsiteY57" fmla="*/ 655812 h 2342126"/>
              <a:gd name="connsiteX58" fmla="*/ 481012 w 819150"/>
              <a:gd name="connsiteY58" fmla="*/ 651050 h 2342126"/>
              <a:gd name="connsiteX59" fmla="*/ 528637 w 819150"/>
              <a:gd name="connsiteY59" fmla="*/ 646287 h 2342126"/>
              <a:gd name="connsiteX60" fmla="*/ 538162 w 819150"/>
              <a:gd name="connsiteY60" fmla="*/ 584375 h 2342126"/>
              <a:gd name="connsiteX61" fmla="*/ 533400 w 819150"/>
              <a:gd name="connsiteY61" fmla="*/ 570087 h 2342126"/>
              <a:gd name="connsiteX62" fmla="*/ 538162 w 819150"/>
              <a:gd name="connsiteY62" fmla="*/ 465312 h 2342126"/>
              <a:gd name="connsiteX63" fmla="*/ 533400 w 819150"/>
              <a:gd name="connsiteY63" fmla="*/ 451025 h 2342126"/>
              <a:gd name="connsiteX64" fmla="*/ 538162 w 819150"/>
              <a:gd name="connsiteY64" fmla="*/ 431975 h 2342126"/>
              <a:gd name="connsiteX65" fmla="*/ 547687 w 819150"/>
              <a:gd name="connsiteY65" fmla="*/ 379587 h 2342126"/>
              <a:gd name="connsiteX66" fmla="*/ 557212 w 819150"/>
              <a:gd name="connsiteY66" fmla="*/ 351012 h 2342126"/>
              <a:gd name="connsiteX67" fmla="*/ 576262 w 819150"/>
              <a:gd name="connsiteY67" fmla="*/ 322437 h 2342126"/>
              <a:gd name="connsiteX68" fmla="*/ 585787 w 819150"/>
              <a:gd name="connsiteY68" fmla="*/ 308150 h 2342126"/>
              <a:gd name="connsiteX69" fmla="*/ 590550 w 819150"/>
              <a:gd name="connsiteY69" fmla="*/ 293862 h 2342126"/>
              <a:gd name="connsiteX70" fmla="*/ 609600 w 819150"/>
              <a:gd name="connsiteY70" fmla="*/ 265287 h 2342126"/>
              <a:gd name="connsiteX71" fmla="*/ 633412 w 819150"/>
              <a:gd name="connsiteY71" fmla="*/ 222425 h 2342126"/>
              <a:gd name="connsiteX72" fmla="*/ 642937 w 819150"/>
              <a:gd name="connsiteY72" fmla="*/ 208137 h 2342126"/>
              <a:gd name="connsiteX73" fmla="*/ 657225 w 819150"/>
              <a:gd name="connsiteY73" fmla="*/ 203375 h 2342126"/>
              <a:gd name="connsiteX74" fmla="*/ 690562 w 819150"/>
              <a:gd name="connsiteY74" fmla="*/ 170037 h 2342126"/>
              <a:gd name="connsiteX75" fmla="*/ 700087 w 819150"/>
              <a:gd name="connsiteY75" fmla="*/ 155750 h 2342126"/>
              <a:gd name="connsiteX76" fmla="*/ 714375 w 819150"/>
              <a:gd name="connsiteY76" fmla="*/ 112887 h 2342126"/>
              <a:gd name="connsiteX77" fmla="*/ 757237 w 819150"/>
              <a:gd name="connsiteY77" fmla="*/ 84312 h 2342126"/>
              <a:gd name="connsiteX78" fmla="*/ 795337 w 819150"/>
              <a:gd name="connsiteY78" fmla="*/ 55737 h 2342126"/>
              <a:gd name="connsiteX79" fmla="*/ 804862 w 819150"/>
              <a:gd name="connsiteY79" fmla="*/ 41450 h 2342126"/>
              <a:gd name="connsiteX80" fmla="*/ 819150 w 819150"/>
              <a:gd name="connsiteY80" fmla="*/ 0 h 2342126"/>
              <a:gd name="connsiteX0" fmla="*/ 0 w 819150"/>
              <a:gd name="connsiteY0" fmla="*/ 2332212 h 2342126"/>
              <a:gd name="connsiteX1" fmla="*/ 57150 w 819150"/>
              <a:gd name="connsiteY1" fmla="*/ 2341737 h 2342126"/>
              <a:gd name="connsiteX2" fmla="*/ 85725 w 819150"/>
              <a:gd name="connsiteY2" fmla="*/ 2332212 h 2342126"/>
              <a:gd name="connsiteX3" fmla="*/ 104775 w 819150"/>
              <a:gd name="connsiteY3" fmla="*/ 2327450 h 2342126"/>
              <a:gd name="connsiteX4" fmla="*/ 133350 w 819150"/>
              <a:gd name="connsiteY4" fmla="*/ 2317925 h 2342126"/>
              <a:gd name="connsiteX5" fmla="*/ 142875 w 819150"/>
              <a:gd name="connsiteY5" fmla="*/ 2303637 h 2342126"/>
              <a:gd name="connsiteX6" fmla="*/ 157162 w 819150"/>
              <a:gd name="connsiteY6" fmla="*/ 2294112 h 2342126"/>
              <a:gd name="connsiteX7" fmla="*/ 161925 w 819150"/>
              <a:gd name="connsiteY7" fmla="*/ 2270300 h 2342126"/>
              <a:gd name="connsiteX8" fmla="*/ 161925 w 819150"/>
              <a:gd name="connsiteY8" fmla="*/ 2165525 h 2342126"/>
              <a:gd name="connsiteX9" fmla="*/ 176212 w 819150"/>
              <a:gd name="connsiteY9" fmla="*/ 2136950 h 2342126"/>
              <a:gd name="connsiteX10" fmla="*/ 190500 w 819150"/>
              <a:gd name="connsiteY10" fmla="*/ 2132187 h 2342126"/>
              <a:gd name="connsiteX11" fmla="*/ 200025 w 819150"/>
              <a:gd name="connsiteY11" fmla="*/ 2117900 h 2342126"/>
              <a:gd name="connsiteX12" fmla="*/ 204787 w 819150"/>
              <a:gd name="connsiteY12" fmla="*/ 2103612 h 2342126"/>
              <a:gd name="connsiteX13" fmla="*/ 223837 w 819150"/>
              <a:gd name="connsiteY13" fmla="*/ 2075037 h 2342126"/>
              <a:gd name="connsiteX14" fmla="*/ 238125 w 819150"/>
              <a:gd name="connsiteY14" fmla="*/ 2046462 h 2342126"/>
              <a:gd name="connsiteX15" fmla="*/ 261937 w 819150"/>
              <a:gd name="connsiteY15" fmla="*/ 2003600 h 2342126"/>
              <a:gd name="connsiteX16" fmla="*/ 271462 w 819150"/>
              <a:gd name="connsiteY16" fmla="*/ 1989312 h 2342126"/>
              <a:gd name="connsiteX17" fmla="*/ 285750 w 819150"/>
              <a:gd name="connsiteY17" fmla="*/ 1960737 h 2342126"/>
              <a:gd name="connsiteX18" fmla="*/ 290512 w 819150"/>
              <a:gd name="connsiteY18" fmla="*/ 1941687 h 2342126"/>
              <a:gd name="connsiteX19" fmla="*/ 290512 w 819150"/>
              <a:gd name="connsiteY19" fmla="*/ 1875012 h 2342126"/>
              <a:gd name="connsiteX20" fmla="*/ 300037 w 819150"/>
              <a:gd name="connsiteY20" fmla="*/ 1822625 h 2342126"/>
              <a:gd name="connsiteX21" fmla="*/ 309562 w 819150"/>
              <a:gd name="connsiteY21" fmla="*/ 1808337 h 2342126"/>
              <a:gd name="connsiteX22" fmla="*/ 319087 w 819150"/>
              <a:gd name="connsiteY22" fmla="*/ 1779762 h 2342126"/>
              <a:gd name="connsiteX23" fmla="*/ 342900 w 819150"/>
              <a:gd name="connsiteY23" fmla="*/ 1751187 h 2342126"/>
              <a:gd name="connsiteX24" fmla="*/ 342900 w 819150"/>
              <a:gd name="connsiteY24" fmla="*/ 1722612 h 2342126"/>
              <a:gd name="connsiteX25" fmla="*/ 347662 w 819150"/>
              <a:gd name="connsiteY25" fmla="*/ 1708325 h 2342126"/>
              <a:gd name="connsiteX26" fmla="*/ 342900 w 819150"/>
              <a:gd name="connsiteY26" fmla="*/ 1679750 h 2342126"/>
              <a:gd name="connsiteX27" fmla="*/ 323850 w 819150"/>
              <a:gd name="connsiteY27" fmla="*/ 1617837 h 2342126"/>
              <a:gd name="connsiteX28" fmla="*/ 309562 w 819150"/>
              <a:gd name="connsiteY28" fmla="*/ 1608312 h 2342126"/>
              <a:gd name="connsiteX29" fmla="*/ 300037 w 819150"/>
              <a:gd name="connsiteY29" fmla="*/ 1594025 h 2342126"/>
              <a:gd name="connsiteX30" fmla="*/ 300037 w 819150"/>
              <a:gd name="connsiteY30" fmla="*/ 1517825 h 2342126"/>
              <a:gd name="connsiteX31" fmla="*/ 295275 w 819150"/>
              <a:gd name="connsiteY31" fmla="*/ 1503537 h 2342126"/>
              <a:gd name="connsiteX32" fmla="*/ 304800 w 819150"/>
              <a:gd name="connsiteY32" fmla="*/ 1474962 h 2342126"/>
              <a:gd name="connsiteX33" fmla="*/ 319087 w 819150"/>
              <a:gd name="connsiteY33" fmla="*/ 1432100 h 2342126"/>
              <a:gd name="connsiteX34" fmla="*/ 323850 w 819150"/>
              <a:gd name="connsiteY34" fmla="*/ 1417812 h 2342126"/>
              <a:gd name="connsiteX35" fmla="*/ 342900 w 819150"/>
              <a:gd name="connsiteY35" fmla="*/ 1389237 h 2342126"/>
              <a:gd name="connsiteX36" fmla="*/ 347662 w 819150"/>
              <a:gd name="connsiteY36" fmla="*/ 1374950 h 2342126"/>
              <a:gd name="connsiteX37" fmla="*/ 376237 w 819150"/>
              <a:gd name="connsiteY37" fmla="*/ 1355900 h 2342126"/>
              <a:gd name="connsiteX38" fmla="*/ 381000 w 819150"/>
              <a:gd name="connsiteY38" fmla="*/ 1341612 h 2342126"/>
              <a:gd name="connsiteX39" fmla="*/ 400050 w 819150"/>
              <a:gd name="connsiteY39" fmla="*/ 1313037 h 2342126"/>
              <a:gd name="connsiteX40" fmla="*/ 404812 w 819150"/>
              <a:gd name="connsiteY40" fmla="*/ 1298750 h 2342126"/>
              <a:gd name="connsiteX41" fmla="*/ 414337 w 819150"/>
              <a:gd name="connsiteY41" fmla="*/ 1284462 h 2342126"/>
              <a:gd name="connsiteX42" fmla="*/ 423862 w 819150"/>
              <a:gd name="connsiteY42" fmla="*/ 1255887 h 2342126"/>
              <a:gd name="connsiteX43" fmla="*/ 428625 w 819150"/>
              <a:gd name="connsiteY43" fmla="*/ 1241600 h 2342126"/>
              <a:gd name="connsiteX44" fmla="*/ 433387 w 819150"/>
              <a:gd name="connsiteY44" fmla="*/ 1184450 h 2342126"/>
              <a:gd name="connsiteX45" fmla="*/ 433387 w 819150"/>
              <a:gd name="connsiteY45" fmla="*/ 1155875 h 2342126"/>
              <a:gd name="connsiteX46" fmla="*/ 428625 w 819150"/>
              <a:gd name="connsiteY46" fmla="*/ 1036812 h 2342126"/>
              <a:gd name="connsiteX47" fmla="*/ 428625 w 819150"/>
              <a:gd name="connsiteY47" fmla="*/ 951087 h 2342126"/>
              <a:gd name="connsiteX48" fmla="*/ 419100 w 819150"/>
              <a:gd name="connsiteY48" fmla="*/ 855837 h 2342126"/>
              <a:gd name="connsiteX49" fmla="*/ 409575 w 819150"/>
              <a:gd name="connsiteY49" fmla="*/ 841550 h 2342126"/>
              <a:gd name="connsiteX50" fmla="*/ 400050 w 819150"/>
              <a:gd name="connsiteY50" fmla="*/ 812975 h 2342126"/>
              <a:gd name="connsiteX51" fmla="*/ 400050 w 819150"/>
              <a:gd name="connsiteY51" fmla="*/ 760587 h 2342126"/>
              <a:gd name="connsiteX52" fmla="*/ 404812 w 819150"/>
              <a:gd name="connsiteY52" fmla="*/ 746300 h 2342126"/>
              <a:gd name="connsiteX53" fmla="*/ 414337 w 819150"/>
              <a:gd name="connsiteY53" fmla="*/ 712962 h 2342126"/>
              <a:gd name="connsiteX54" fmla="*/ 428625 w 819150"/>
              <a:gd name="connsiteY54" fmla="*/ 703437 h 2342126"/>
              <a:gd name="connsiteX55" fmla="*/ 442912 w 819150"/>
              <a:gd name="connsiteY55" fmla="*/ 674862 h 2342126"/>
              <a:gd name="connsiteX56" fmla="*/ 457200 w 819150"/>
              <a:gd name="connsiteY56" fmla="*/ 670100 h 2342126"/>
              <a:gd name="connsiteX57" fmla="*/ 466725 w 819150"/>
              <a:gd name="connsiteY57" fmla="*/ 655812 h 2342126"/>
              <a:gd name="connsiteX58" fmla="*/ 481012 w 819150"/>
              <a:gd name="connsiteY58" fmla="*/ 651050 h 2342126"/>
              <a:gd name="connsiteX59" fmla="*/ 528637 w 819150"/>
              <a:gd name="connsiteY59" fmla="*/ 646287 h 2342126"/>
              <a:gd name="connsiteX60" fmla="*/ 538162 w 819150"/>
              <a:gd name="connsiteY60" fmla="*/ 584375 h 2342126"/>
              <a:gd name="connsiteX61" fmla="*/ 533400 w 819150"/>
              <a:gd name="connsiteY61" fmla="*/ 570087 h 2342126"/>
              <a:gd name="connsiteX62" fmla="*/ 538162 w 819150"/>
              <a:gd name="connsiteY62" fmla="*/ 465312 h 2342126"/>
              <a:gd name="connsiteX63" fmla="*/ 533400 w 819150"/>
              <a:gd name="connsiteY63" fmla="*/ 451025 h 2342126"/>
              <a:gd name="connsiteX64" fmla="*/ 538162 w 819150"/>
              <a:gd name="connsiteY64" fmla="*/ 431975 h 2342126"/>
              <a:gd name="connsiteX65" fmla="*/ 547687 w 819150"/>
              <a:gd name="connsiteY65" fmla="*/ 379587 h 2342126"/>
              <a:gd name="connsiteX66" fmla="*/ 557212 w 819150"/>
              <a:gd name="connsiteY66" fmla="*/ 351012 h 2342126"/>
              <a:gd name="connsiteX67" fmla="*/ 576262 w 819150"/>
              <a:gd name="connsiteY67" fmla="*/ 322437 h 2342126"/>
              <a:gd name="connsiteX68" fmla="*/ 585787 w 819150"/>
              <a:gd name="connsiteY68" fmla="*/ 308150 h 2342126"/>
              <a:gd name="connsiteX69" fmla="*/ 590550 w 819150"/>
              <a:gd name="connsiteY69" fmla="*/ 293862 h 2342126"/>
              <a:gd name="connsiteX70" fmla="*/ 609600 w 819150"/>
              <a:gd name="connsiteY70" fmla="*/ 265287 h 2342126"/>
              <a:gd name="connsiteX71" fmla="*/ 633412 w 819150"/>
              <a:gd name="connsiteY71" fmla="*/ 222425 h 2342126"/>
              <a:gd name="connsiteX72" fmla="*/ 642937 w 819150"/>
              <a:gd name="connsiteY72" fmla="*/ 208137 h 2342126"/>
              <a:gd name="connsiteX73" fmla="*/ 657225 w 819150"/>
              <a:gd name="connsiteY73" fmla="*/ 203375 h 2342126"/>
              <a:gd name="connsiteX74" fmla="*/ 690562 w 819150"/>
              <a:gd name="connsiteY74" fmla="*/ 170037 h 2342126"/>
              <a:gd name="connsiteX75" fmla="*/ 714375 w 819150"/>
              <a:gd name="connsiteY75" fmla="*/ 112887 h 2342126"/>
              <a:gd name="connsiteX76" fmla="*/ 757237 w 819150"/>
              <a:gd name="connsiteY76" fmla="*/ 84312 h 2342126"/>
              <a:gd name="connsiteX77" fmla="*/ 795337 w 819150"/>
              <a:gd name="connsiteY77" fmla="*/ 55737 h 2342126"/>
              <a:gd name="connsiteX78" fmla="*/ 804862 w 819150"/>
              <a:gd name="connsiteY78" fmla="*/ 41450 h 2342126"/>
              <a:gd name="connsiteX79" fmla="*/ 819150 w 819150"/>
              <a:gd name="connsiteY79" fmla="*/ 0 h 2342126"/>
              <a:gd name="connsiteX0" fmla="*/ 0 w 819150"/>
              <a:gd name="connsiteY0" fmla="*/ 2332212 h 2342126"/>
              <a:gd name="connsiteX1" fmla="*/ 57150 w 819150"/>
              <a:gd name="connsiteY1" fmla="*/ 2341737 h 2342126"/>
              <a:gd name="connsiteX2" fmla="*/ 85725 w 819150"/>
              <a:gd name="connsiteY2" fmla="*/ 2332212 h 2342126"/>
              <a:gd name="connsiteX3" fmla="*/ 104775 w 819150"/>
              <a:gd name="connsiteY3" fmla="*/ 2327450 h 2342126"/>
              <a:gd name="connsiteX4" fmla="*/ 133350 w 819150"/>
              <a:gd name="connsiteY4" fmla="*/ 2317925 h 2342126"/>
              <a:gd name="connsiteX5" fmla="*/ 142875 w 819150"/>
              <a:gd name="connsiteY5" fmla="*/ 2303637 h 2342126"/>
              <a:gd name="connsiteX6" fmla="*/ 157162 w 819150"/>
              <a:gd name="connsiteY6" fmla="*/ 2294112 h 2342126"/>
              <a:gd name="connsiteX7" fmla="*/ 161925 w 819150"/>
              <a:gd name="connsiteY7" fmla="*/ 2270300 h 2342126"/>
              <a:gd name="connsiteX8" fmla="*/ 161925 w 819150"/>
              <a:gd name="connsiteY8" fmla="*/ 2165525 h 2342126"/>
              <a:gd name="connsiteX9" fmla="*/ 176212 w 819150"/>
              <a:gd name="connsiteY9" fmla="*/ 2136950 h 2342126"/>
              <a:gd name="connsiteX10" fmla="*/ 190500 w 819150"/>
              <a:gd name="connsiteY10" fmla="*/ 2132187 h 2342126"/>
              <a:gd name="connsiteX11" fmla="*/ 200025 w 819150"/>
              <a:gd name="connsiteY11" fmla="*/ 2117900 h 2342126"/>
              <a:gd name="connsiteX12" fmla="*/ 204787 w 819150"/>
              <a:gd name="connsiteY12" fmla="*/ 2103612 h 2342126"/>
              <a:gd name="connsiteX13" fmla="*/ 223837 w 819150"/>
              <a:gd name="connsiteY13" fmla="*/ 2075037 h 2342126"/>
              <a:gd name="connsiteX14" fmla="*/ 238125 w 819150"/>
              <a:gd name="connsiteY14" fmla="*/ 2046462 h 2342126"/>
              <a:gd name="connsiteX15" fmla="*/ 261937 w 819150"/>
              <a:gd name="connsiteY15" fmla="*/ 2003600 h 2342126"/>
              <a:gd name="connsiteX16" fmla="*/ 271462 w 819150"/>
              <a:gd name="connsiteY16" fmla="*/ 1989312 h 2342126"/>
              <a:gd name="connsiteX17" fmla="*/ 285750 w 819150"/>
              <a:gd name="connsiteY17" fmla="*/ 1960737 h 2342126"/>
              <a:gd name="connsiteX18" fmla="*/ 290512 w 819150"/>
              <a:gd name="connsiteY18" fmla="*/ 1941687 h 2342126"/>
              <a:gd name="connsiteX19" fmla="*/ 290512 w 819150"/>
              <a:gd name="connsiteY19" fmla="*/ 1875012 h 2342126"/>
              <a:gd name="connsiteX20" fmla="*/ 300037 w 819150"/>
              <a:gd name="connsiteY20" fmla="*/ 1822625 h 2342126"/>
              <a:gd name="connsiteX21" fmla="*/ 309562 w 819150"/>
              <a:gd name="connsiteY21" fmla="*/ 1808337 h 2342126"/>
              <a:gd name="connsiteX22" fmla="*/ 319087 w 819150"/>
              <a:gd name="connsiteY22" fmla="*/ 1779762 h 2342126"/>
              <a:gd name="connsiteX23" fmla="*/ 342900 w 819150"/>
              <a:gd name="connsiteY23" fmla="*/ 1751187 h 2342126"/>
              <a:gd name="connsiteX24" fmla="*/ 342900 w 819150"/>
              <a:gd name="connsiteY24" fmla="*/ 1722612 h 2342126"/>
              <a:gd name="connsiteX25" fmla="*/ 347662 w 819150"/>
              <a:gd name="connsiteY25" fmla="*/ 1708325 h 2342126"/>
              <a:gd name="connsiteX26" fmla="*/ 342900 w 819150"/>
              <a:gd name="connsiteY26" fmla="*/ 1679750 h 2342126"/>
              <a:gd name="connsiteX27" fmla="*/ 323850 w 819150"/>
              <a:gd name="connsiteY27" fmla="*/ 1617837 h 2342126"/>
              <a:gd name="connsiteX28" fmla="*/ 309562 w 819150"/>
              <a:gd name="connsiteY28" fmla="*/ 1608312 h 2342126"/>
              <a:gd name="connsiteX29" fmla="*/ 300037 w 819150"/>
              <a:gd name="connsiteY29" fmla="*/ 1594025 h 2342126"/>
              <a:gd name="connsiteX30" fmla="*/ 300037 w 819150"/>
              <a:gd name="connsiteY30" fmla="*/ 1517825 h 2342126"/>
              <a:gd name="connsiteX31" fmla="*/ 295275 w 819150"/>
              <a:gd name="connsiteY31" fmla="*/ 1503537 h 2342126"/>
              <a:gd name="connsiteX32" fmla="*/ 304800 w 819150"/>
              <a:gd name="connsiteY32" fmla="*/ 1474962 h 2342126"/>
              <a:gd name="connsiteX33" fmla="*/ 319087 w 819150"/>
              <a:gd name="connsiteY33" fmla="*/ 1432100 h 2342126"/>
              <a:gd name="connsiteX34" fmla="*/ 323850 w 819150"/>
              <a:gd name="connsiteY34" fmla="*/ 1417812 h 2342126"/>
              <a:gd name="connsiteX35" fmla="*/ 342900 w 819150"/>
              <a:gd name="connsiteY35" fmla="*/ 1389237 h 2342126"/>
              <a:gd name="connsiteX36" fmla="*/ 347662 w 819150"/>
              <a:gd name="connsiteY36" fmla="*/ 1374950 h 2342126"/>
              <a:gd name="connsiteX37" fmla="*/ 376237 w 819150"/>
              <a:gd name="connsiteY37" fmla="*/ 1355900 h 2342126"/>
              <a:gd name="connsiteX38" fmla="*/ 381000 w 819150"/>
              <a:gd name="connsiteY38" fmla="*/ 1341612 h 2342126"/>
              <a:gd name="connsiteX39" fmla="*/ 400050 w 819150"/>
              <a:gd name="connsiteY39" fmla="*/ 1313037 h 2342126"/>
              <a:gd name="connsiteX40" fmla="*/ 404812 w 819150"/>
              <a:gd name="connsiteY40" fmla="*/ 1298750 h 2342126"/>
              <a:gd name="connsiteX41" fmla="*/ 414337 w 819150"/>
              <a:gd name="connsiteY41" fmla="*/ 1284462 h 2342126"/>
              <a:gd name="connsiteX42" fmla="*/ 423862 w 819150"/>
              <a:gd name="connsiteY42" fmla="*/ 1255887 h 2342126"/>
              <a:gd name="connsiteX43" fmla="*/ 428625 w 819150"/>
              <a:gd name="connsiteY43" fmla="*/ 1241600 h 2342126"/>
              <a:gd name="connsiteX44" fmla="*/ 433387 w 819150"/>
              <a:gd name="connsiteY44" fmla="*/ 1184450 h 2342126"/>
              <a:gd name="connsiteX45" fmla="*/ 433387 w 819150"/>
              <a:gd name="connsiteY45" fmla="*/ 1155875 h 2342126"/>
              <a:gd name="connsiteX46" fmla="*/ 428625 w 819150"/>
              <a:gd name="connsiteY46" fmla="*/ 1036812 h 2342126"/>
              <a:gd name="connsiteX47" fmla="*/ 428625 w 819150"/>
              <a:gd name="connsiteY47" fmla="*/ 951087 h 2342126"/>
              <a:gd name="connsiteX48" fmla="*/ 419100 w 819150"/>
              <a:gd name="connsiteY48" fmla="*/ 855837 h 2342126"/>
              <a:gd name="connsiteX49" fmla="*/ 409575 w 819150"/>
              <a:gd name="connsiteY49" fmla="*/ 841550 h 2342126"/>
              <a:gd name="connsiteX50" fmla="*/ 400050 w 819150"/>
              <a:gd name="connsiteY50" fmla="*/ 812975 h 2342126"/>
              <a:gd name="connsiteX51" fmla="*/ 400050 w 819150"/>
              <a:gd name="connsiteY51" fmla="*/ 760587 h 2342126"/>
              <a:gd name="connsiteX52" fmla="*/ 404812 w 819150"/>
              <a:gd name="connsiteY52" fmla="*/ 746300 h 2342126"/>
              <a:gd name="connsiteX53" fmla="*/ 414337 w 819150"/>
              <a:gd name="connsiteY53" fmla="*/ 712962 h 2342126"/>
              <a:gd name="connsiteX54" fmla="*/ 428625 w 819150"/>
              <a:gd name="connsiteY54" fmla="*/ 703437 h 2342126"/>
              <a:gd name="connsiteX55" fmla="*/ 442912 w 819150"/>
              <a:gd name="connsiteY55" fmla="*/ 674862 h 2342126"/>
              <a:gd name="connsiteX56" fmla="*/ 457200 w 819150"/>
              <a:gd name="connsiteY56" fmla="*/ 670100 h 2342126"/>
              <a:gd name="connsiteX57" fmla="*/ 466725 w 819150"/>
              <a:gd name="connsiteY57" fmla="*/ 655812 h 2342126"/>
              <a:gd name="connsiteX58" fmla="*/ 481012 w 819150"/>
              <a:gd name="connsiteY58" fmla="*/ 651050 h 2342126"/>
              <a:gd name="connsiteX59" fmla="*/ 528637 w 819150"/>
              <a:gd name="connsiteY59" fmla="*/ 646287 h 2342126"/>
              <a:gd name="connsiteX60" fmla="*/ 538162 w 819150"/>
              <a:gd name="connsiteY60" fmla="*/ 584375 h 2342126"/>
              <a:gd name="connsiteX61" fmla="*/ 533400 w 819150"/>
              <a:gd name="connsiteY61" fmla="*/ 570087 h 2342126"/>
              <a:gd name="connsiteX62" fmla="*/ 538162 w 819150"/>
              <a:gd name="connsiteY62" fmla="*/ 465312 h 2342126"/>
              <a:gd name="connsiteX63" fmla="*/ 533400 w 819150"/>
              <a:gd name="connsiteY63" fmla="*/ 451025 h 2342126"/>
              <a:gd name="connsiteX64" fmla="*/ 538162 w 819150"/>
              <a:gd name="connsiteY64" fmla="*/ 431975 h 2342126"/>
              <a:gd name="connsiteX65" fmla="*/ 547687 w 819150"/>
              <a:gd name="connsiteY65" fmla="*/ 379587 h 2342126"/>
              <a:gd name="connsiteX66" fmla="*/ 557212 w 819150"/>
              <a:gd name="connsiteY66" fmla="*/ 351012 h 2342126"/>
              <a:gd name="connsiteX67" fmla="*/ 576262 w 819150"/>
              <a:gd name="connsiteY67" fmla="*/ 322437 h 2342126"/>
              <a:gd name="connsiteX68" fmla="*/ 585787 w 819150"/>
              <a:gd name="connsiteY68" fmla="*/ 308150 h 2342126"/>
              <a:gd name="connsiteX69" fmla="*/ 590550 w 819150"/>
              <a:gd name="connsiteY69" fmla="*/ 293862 h 2342126"/>
              <a:gd name="connsiteX70" fmla="*/ 609600 w 819150"/>
              <a:gd name="connsiteY70" fmla="*/ 265287 h 2342126"/>
              <a:gd name="connsiteX71" fmla="*/ 633412 w 819150"/>
              <a:gd name="connsiteY71" fmla="*/ 222425 h 2342126"/>
              <a:gd name="connsiteX72" fmla="*/ 642937 w 819150"/>
              <a:gd name="connsiteY72" fmla="*/ 208137 h 2342126"/>
              <a:gd name="connsiteX73" fmla="*/ 657225 w 819150"/>
              <a:gd name="connsiteY73" fmla="*/ 203375 h 2342126"/>
              <a:gd name="connsiteX74" fmla="*/ 690562 w 819150"/>
              <a:gd name="connsiteY74" fmla="*/ 170037 h 2342126"/>
              <a:gd name="connsiteX75" fmla="*/ 714375 w 819150"/>
              <a:gd name="connsiteY75" fmla="*/ 112887 h 2342126"/>
              <a:gd name="connsiteX76" fmla="*/ 795337 w 819150"/>
              <a:gd name="connsiteY76" fmla="*/ 55737 h 2342126"/>
              <a:gd name="connsiteX77" fmla="*/ 804862 w 819150"/>
              <a:gd name="connsiteY77" fmla="*/ 41450 h 2342126"/>
              <a:gd name="connsiteX78" fmla="*/ 819150 w 819150"/>
              <a:gd name="connsiteY78" fmla="*/ 0 h 2342126"/>
              <a:gd name="connsiteX0" fmla="*/ 0 w 819150"/>
              <a:gd name="connsiteY0" fmla="*/ 2332212 h 2342126"/>
              <a:gd name="connsiteX1" fmla="*/ 57150 w 819150"/>
              <a:gd name="connsiteY1" fmla="*/ 2341737 h 2342126"/>
              <a:gd name="connsiteX2" fmla="*/ 85725 w 819150"/>
              <a:gd name="connsiteY2" fmla="*/ 2332212 h 2342126"/>
              <a:gd name="connsiteX3" fmla="*/ 104775 w 819150"/>
              <a:gd name="connsiteY3" fmla="*/ 2327450 h 2342126"/>
              <a:gd name="connsiteX4" fmla="*/ 133350 w 819150"/>
              <a:gd name="connsiteY4" fmla="*/ 2317925 h 2342126"/>
              <a:gd name="connsiteX5" fmla="*/ 142875 w 819150"/>
              <a:gd name="connsiteY5" fmla="*/ 2303637 h 2342126"/>
              <a:gd name="connsiteX6" fmla="*/ 157162 w 819150"/>
              <a:gd name="connsiteY6" fmla="*/ 2294112 h 2342126"/>
              <a:gd name="connsiteX7" fmla="*/ 161925 w 819150"/>
              <a:gd name="connsiteY7" fmla="*/ 2270300 h 2342126"/>
              <a:gd name="connsiteX8" fmla="*/ 161925 w 819150"/>
              <a:gd name="connsiteY8" fmla="*/ 2165525 h 2342126"/>
              <a:gd name="connsiteX9" fmla="*/ 176212 w 819150"/>
              <a:gd name="connsiteY9" fmla="*/ 2136950 h 2342126"/>
              <a:gd name="connsiteX10" fmla="*/ 190500 w 819150"/>
              <a:gd name="connsiteY10" fmla="*/ 2132187 h 2342126"/>
              <a:gd name="connsiteX11" fmla="*/ 200025 w 819150"/>
              <a:gd name="connsiteY11" fmla="*/ 2117900 h 2342126"/>
              <a:gd name="connsiteX12" fmla="*/ 204787 w 819150"/>
              <a:gd name="connsiteY12" fmla="*/ 2103612 h 2342126"/>
              <a:gd name="connsiteX13" fmla="*/ 223837 w 819150"/>
              <a:gd name="connsiteY13" fmla="*/ 2075037 h 2342126"/>
              <a:gd name="connsiteX14" fmla="*/ 238125 w 819150"/>
              <a:gd name="connsiteY14" fmla="*/ 2046462 h 2342126"/>
              <a:gd name="connsiteX15" fmla="*/ 261937 w 819150"/>
              <a:gd name="connsiteY15" fmla="*/ 2003600 h 2342126"/>
              <a:gd name="connsiteX16" fmla="*/ 271462 w 819150"/>
              <a:gd name="connsiteY16" fmla="*/ 1989312 h 2342126"/>
              <a:gd name="connsiteX17" fmla="*/ 285750 w 819150"/>
              <a:gd name="connsiteY17" fmla="*/ 1960737 h 2342126"/>
              <a:gd name="connsiteX18" fmla="*/ 290512 w 819150"/>
              <a:gd name="connsiteY18" fmla="*/ 1941687 h 2342126"/>
              <a:gd name="connsiteX19" fmla="*/ 290512 w 819150"/>
              <a:gd name="connsiteY19" fmla="*/ 1875012 h 2342126"/>
              <a:gd name="connsiteX20" fmla="*/ 300037 w 819150"/>
              <a:gd name="connsiteY20" fmla="*/ 1822625 h 2342126"/>
              <a:gd name="connsiteX21" fmla="*/ 309562 w 819150"/>
              <a:gd name="connsiteY21" fmla="*/ 1808337 h 2342126"/>
              <a:gd name="connsiteX22" fmla="*/ 319087 w 819150"/>
              <a:gd name="connsiteY22" fmla="*/ 1779762 h 2342126"/>
              <a:gd name="connsiteX23" fmla="*/ 342900 w 819150"/>
              <a:gd name="connsiteY23" fmla="*/ 1751187 h 2342126"/>
              <a:gd name="connsiteX24" fmla="*/ 342900 w 819150"/>
              <a:gd name="connsiteY24" fmla="*/ 1722612 h 2342126"/>
              <a:gd name="connsiteX25" fmla="*/ 347662 w 819150"/>
              <a:gd name="connsiteY25" fmla="*/ 1708325 h 2342126"/>
              <a:gd name="connsiteX26" fmla="*/ 342900 w 819150"/>
              <a:gd name="connsiteY26" fmla="*/ 1679750 h 2342126"/>
              <a:gd name="connsiteX27" fmla="*/ 323850 w 819150"/>
              <a:gd name="connsiteY27" fmla="*/ 1617837 h 2342126"/>
              <a:gd name="connsiteX28" fmla="*/ 309562 w 819150"/>
              <a:gd name="connsiteY28" fmla="*/ 1608312 h 2342126"/>
              <a:gd name="connsiteX29" fmla="*/ 300037 w 819150"/>
              <a:gd name="connsiteY29" fmla="*/ 1594025 h 2342126"/>
              <a:gd name="connsiteX30" fmla="*/ 300037 w 819150"/>
              <a:gd name="connsiteY30" fmla="*/ 1517825 h 2342126"/>
              <a:gd name="connsiteX31" fmla="*/ 295275 w 819150"/>
              <a:gd name="connsiteY31" fmla="*/ 1503537 h 2342126"/>
              <a:gd name="connsiteX32" fmla="*/ 304800 w 819150"/>
              <a:gd name="connsiteY32" fmla="*/ 1474962 h 2342126"/>
              <a:gd name="connsiteX33" fmla="*/ 319087 w 819150"/>
              <a:gd name="connsiteY33" fmla="*/ 1432100 h 2342126"/>
              <a:gd name="connsiteX34" fmla="*/ 323850 w 819150"/>
              <a:gd name="connsiteY34" fmla="*/ 1417812 h 2342126"/>
              <a:gd name="connsiteX35" fmla="*/ 342900 w 819150"/>
              <a:gd name="connsiteY35" fmla="*/ 1389237 h 2342126"/>
              <a:gd name="connsiteX36" fmla="*/ 347662 w 819150"/>
              <a:gd name="connsiteY36" fmla="*/ 1374950 h 2342126"/>
              <a:gd name="connsiteX37" fmla="*/ 376237 w 819150"/>
              <a:gd name="connsiteY37" fmla="*/ 1355900 h 2342126"/>
              <a:gd name="connsiteX38" fmla="*/ 381000 w 819150"/>
              <a:gd name="connsiteY38" fmla="*/ 1341612 h 2342126"/>
              <a:gd name="connsiteX39" fmla="*/ 400050 w 819150"/>
              <a:gd name="connsiteY39" fmla="*/ 1313037 h 2342126"/>
              <a:gd name="connsiteX40" fmla="*/ 404812 w 819150"/>
              <a:gd name="connsiteY40" fmla="*/ 1298750 h 2342126"/>
              <a:gd name="connsiteX41" fmla="*/ 414337 w 819150"/>
              <a:gd name="connsiteY41" fmla="*/ 1284462 h 2342126"/>
              <a:gd name="connsiteX42" fmla="*/ 423862 w 819150"/>
              <a:gd name="connsiteY42" fmla="*/ 1255887 h 2342126"/>
              <a:gd name="connsiteX43" fmla="*/ 428625 w 819150"/>
              <a:gd name="connsiteY43" fmla="*/ 1241600 h 2342126"/>
              <a:gd name="connsiteX44" fmla="*/ 433387 w 819150"/>
              <a:gd name="connsiteY44" fmla="*/ 1184450 h 2342126"/>
              <a:gd name="connsiteX45" fmla="*/ 433387 w 819150"/>
              <a:gd name="connsiteY45" fmla="*/ 1155875 h 2342126"/>
              <a:gd name="connsiteX46" fmla="*/ 428625 w 819150"/>
              <a:gd name="connsiteY46" fmla="*/ 1036812 h 2342126"/>
              <a:gd name="connsiteX47" fmla="*/ 428625 w 819150"/>
              <a:gd name="connsiteY47" fmla="*/ 951087 h 2342126"/>
              <a:gd name="connsiteX48" fmla="*/ 419100 w 819150"/>
              <a:gd name="connsiteY48" fmla="*/ 855837 h 2342126"/>
              <a:gd name="connsiteX49" fmla="*/ 409575 w 819150"/>
              <a:gd name="connsiteY49" fmla="*/ 841550 h 2342126"/>
              <a:gd name="connsiteX50" fmla="*/ 400050 w 819150"/>
              <a:gd name="connsiteY50" fmla="*/ 812975 h 2342126"/>
              <a:gd name="connsiteX51" fmla="*/ 400050 w 819150"/>
              <a:gd name="connsiteY51" fmla="*/ 760587 h 2342126"/>
              <a:gd name="connsiteX52" fmla="*/ 404812 w 819150"/>
              <a:gd name="connsiteY52" fmla="*/ 746300 h 2342126"/>
              <a:gd name="connsiteX53" fmla="*/ 414337 w 819150"/>
              <a:gd name="connsiteY53" fmla="*/ 712962 h 2342126"/>
              <a:gd name="connsiteX54" fmla="*/ 428625 w 819150"/>
              <a:gd name="connsiteY54" fmla="*/ 703437 h 2342126"/>
              <a:gd name="connsiteX55" fmla="*/ 442912 w 819150"/>
              <a:gd name="connsiteY55" fmla="*/ 674862 h 2342126"/>
              <a:gd name="connsiteX56" fmla="*/ 457200 w 819150"/>
              <a:gd name="connsiteY56" fmla="*/ 670100 h 2342126"/>
              <a:gd name="connsiteX57" fmla="*/ 466725 w 819150"/>
              <a:gd name="connsiteY57" fmla="*/ 655812 h 2342126"/>
              <a:gd name="connsiteX58" fmla="*/ 481012 w 819150"/>
              <a:gd name="connsiteY58" fmla="*/ 651050 h 2342126"/>
              <a:gd name="connsiteX59" fmla="*/ 528637 w 819150"/>
              <a:gd name="connsiteY59" fmla="*/ 646287 h 2342126"/>
              <a:gd name="connsiteX60" fmla="*/ 538162 w 819150"/>
              <a:gd name="connsiteY60" fmla="*/ 584375 h 2342126"/>
              <a:gd name="connsiteX61" fmla="*/ 533400 w 819150"/>
              <a:gd name="connsiteY61" fmla="*/ 570087 h 2342126"/>
              <a:gd name="connsiteX62" fmla="*/ 538162 w 819150"/>
              <a:gd name="connsiteY62" fmla="*/ 465312 h 2342126"/>
              <a:gd name="connsiteX63" fmla="*/ 533400 w 819150"/>
              <a:gd name="connsiteY63" fmla="*/ 451025 h 2342126"/>
              <a:gd name="connsiteX64" fmla="*/ 538162 w 819150"/>
              <a:gd name="connsiteY64" fmla="*/ 431975 h 2342126"/>
              <a:gd name="connsiteX65" fmla="*/ 547687 w 819150"/>
              <a:gd name="connsiteY65" fmla="*/ 379587 h 2342126"/>
              <a:gd name="connsiteX66" fmla="*/ 557212 w 819150"/>
              <a:gd name="connsiteY66" fmla="*/ 351012 h 2342126"/>
              <a:gd name="connsiteX67" fmla="*/ 576262 w 819150"/>
              <a:gd name="connsiteY67" fmla="*/ 322437 h 2342126"/>
              <a:gd name="connsiteX68" fmla="*/ 585787 w 819150"/>
              <a:gd name="connsiteY68" fmla="*/ 308150 h 2342126"/>
              <a:gd name="connsiteX69" fmla="*/ 590550 w 819150"/>
              <a:gd name="connsiteY69" fmla="*/ 293862 h 2342126"/>
              <a:gd name="connsiteX70" fmla="*/ 609600 w 819150"/>
              <a:gd name="connsiteY70" fmla="*/ 265287 h 2342126"/>
              <a:gd name="connsiteX71" fmla="*/ 633412 w 819150"/>
              <a:gd name="connsiteY71" fmla="*/ 222425 h 2342126"/>
              <a:gd name="connsiteX72" fmla="*/ 670084 w 819150"/>
              <a:gd name="connsiteY72" fmla="*/ 208137 h 2342126"/>
              <a:gd name="connsiteX73" fmla="*/ 657225 w 819150"/>
              <a:gd name="connsiteY73" fmla="*/ 203375 h 2342126"/>
              <a:gd name="connsiteX74" fmla="*/ 690562 w 819150"/>
              <a:gd name="connsiteY74" fmla="*/ 170037 h 2342126"/>
              <a:gd name="connsiteX75" fmla="*/ 714375 w 819150"/>
              <a:gd name="connsiteY75" fmla="*/ 112887 h 2342126"/>
              <a:gd name="connsiteX76" fmla="*/ 795337 w 819150"/>
              <a:gd name="connsiteY76" fmla="*/ 55737 h 2342126"/>
              <a:gd name="connsiteX77" fmla="*/ 804862 w 819150"/>
              <a:gd name="connsiteY77" fmla="*/ 41450 h 2342126"/>
              <a:gd name="connsiteX78" fmla="*/ 819150 w 819150"/>
              <a:gd name="connsiteY78" fmla="*/ 0 h 2342126"/>
              <a:gd name="connsiteX0" fmla="*/ 0 w 819150"/>
              <a:gd name="connsiteY0" fmla="*/ 2332212 h 2342126"/>
              <a:gd name="connsiteX1" fmla="*/ 57150 w 819150"/>
              <a:gd name="connsiteY1" fmla="*/ 2341737 h 2342126"/>
              <a:gd name="connsiteX2" fmla="*/ 85725 w 819150"/>
              <a:gd name="connsiteY2" fmla="*/ 2332212 h 2342126"/>
              <a:gd name="connsiteX3" fmla="*/ 104775 w 819150"/>
              <a:gd name="connsiteY3" fmla="*/ 2327450 h 2342126"/>
              <a:gd name="connsiteX4" fmla="*/ 133350 w 819150"/>
              <a:gd name="connsiteY4" fmla="*/ 2317925 h 2342126"/>
              <a:gd name="connsiteX5" fmla="*/ 142875 w 819150"/>
              <a:gd name="connsiteY5" fmla="*/ 2303637 h 2342126"/>
              <a:gd name="connsiteX6" fmla="*/ 157162 w 819150"/>
              <a:gd name="connsiteY6" fmla="*/ 2294112 h 2342126"/>
              <a:gd name="connsiteX7" fmla="*/ 161925 w 819150"/>
              <a:gd name="connsiteY7" fmla="*/ 2270300 h 2342126"/>
              <a:gd name="connsiteX8" fmla="*/ 161925 w 819150"/>
              <a:gd name="connsiteY8" fmla="*/ 2165525 h 2342126"/>
              <a:gd name="connsiteX9" fmla="*/ 176212 w 819150"/>
              <a:gd name="connsiteY9" fmla="*/ 2136950 h 2342126"/>
              <a:gd name="connsiteX10" fmla="*/ 190500 w 819150"/>
              <a:gd name="connsiteY10" fmla="*/ 2132187 h 2342126"/>
              <a:gd name="connsiteX11" fmla="*/ 200025 w 819150"/>
              <a:gd name="connsiteY11" fmla="*/ 2117900 h 2342126"/>
              <a:gd name="connsiteX12" fmla="*/ 204787 w 819150"/>
              <a:gd name="connsiteY12" fmla="*/ 2103612 h 2342126"/>
              <a:gd name="connsiteX13" fmla="*/ 223837 w 819150"/>
              <a:gd name="connsiteY13" fmla="*/ 2075037 h 2342126"/>
              <a:gd name="connsiteX14" fmla="*/ 238125 w 819150"/>
              <a:gd name="connsiteY14" fmla="*/ 2046462 h 2342126"/>
              <a:gd name="connsiteX15" fmla="*/ 261937 w 819150"/>
              <a:gd name="connsiteY15" fmla="*/ 2003600 h 2342126"/>
              <a:gd name="connsiteX16" fmla="*/ 271462 w 819150"/>
              <a:gd name="connsiteY16" fmla="*/ 1989312 h 2342126"/>
              <a:gd name="connsiteX17" fmla="*/ 285750 w 819150"/>
              <a:gd name="connsiteY17" fmla="*/ 1960737 h 2342126"/>
              <a:gd name="connsiteX18" fmla="*/ 290512 w 819150"/>
              <a:gd name="connsiteY18" fmla="*/ 1941687 h 2342126"/>
              <a:gd name="connsiteX19" fmla="*/ 290512 w 819150"/>
              <a:gd name="connsiteY19" fmla="*/ 1875012 h 2342126"/>
              <a:gd name="connsiteX20" fmla="*/ 300037 w 819150"/>
              <a:gd name="connsiteY20" fmla="*/ 1822625 h 2342126"/>
              <a:gd name="connsiteX21" fmla="*/ 309562 w 819150"/>
              <a:gd name="connsiteY21" fmla="*/ 1808337 h 2342126"/>
              <a:gd name="connsiteX22" fmla="*/ 319087 w 819150"/>
              <a:gd name="connsiteY22" fmla="*/ 1779762 h 2342126"/>
              <a:gd name="connsiteX23" fmla="*/ 342900 w 819150"/>
              <a:gd name="connsiteY23" fmla="*/ 1751187 h 2342126"/>
              <a:gd name="connsiteX24" fmla="*/ 342900 w 819150"/>
              <a:gd name="connsiteY24" fmla="*/ 1722612 h 2342126"/>
              <a:gd name="connsiteX25" fmla="*/ 347662 w 819150"/>
              <a:gd name="connsiteY25" fmla="*/ 1708325 h 2342126"/>
              <a:gd name="connsiteX26" fmla="*/ 342900 w 819150"/>
              <a:gd name="connsiteY26" fmla="*/ 1679750 h 2342126"/>
              <a:gd name="connsiteX27" fmla="*/ 323850 w 819150"/>
              <a:gd name="connsiteY27" fmla="*/ 1617837 h 2342126"/>
              <a:gd name="connsiteX28" fmla="*/ 309562 w 819150"/>
              <a:gd name="connsiteY28" fmla="*/ 1608312 h 2342126"/>
              <a:gd name="connsiteX29" fmla="*/ 300037 w 819150"/>
              <a:gd name="connsiteY29" fmla="*/ 1594025 h 2342126"/>
              <a:gd name="connsiteX30" fmla="*/ 300037 w 819150"/>
              <a:gd name="connsiteY30" fmla="*/ 1517825 h 2342126"/>
              <a:gd name="connsiteX31" fmla="*/ 295275 w 819150"/>
              <a:gd name="connsiteY31" fmla="*/ 1503537 h 2342126"/>
              <a:gd name="connsiteX32" fmla="*/ 304800 w 819150"/>
              <a:gd name="connsiteY32" fmla="*/ 1474962 h 2342126"/>
              <a:gd name="connsiteX33" fmla="*/ 319087 w 819150"/>
              <a:gd name="connsiteY33" fmla="*/ 1432100 h 2342126"/>
              <a:gd name="connsiteX34" fmla="*/ 323850 w 819150"/>
              <a:gd name="connsiteY34" fmla="*/ 1417812 h 2342126"/>
              <a:gd name="connsiteX35" fmla="*/ 342900 w 819150"/>
              <a:gd name="connsiteY35" fmla="*/ 1389237 h 2342126"/>
              <a:gd name="connsiteX36" fmla="*/ 347662 w 819150"/>
              <a:gd name="connsiteY36" fmla="*/ 1374950 h 2342126"/>
              <a:gd name="connsiteX37" fmla="*/ 376237 w 819150"/>
              <a:gd name="connsiteY37" fmla="*/ 1355900 h 2342126"/>
              <a:gd name="connsiteX38" fmla="*/ 381000 w 819150"/>
              <a:gd name="connsiteY38" fmla="*/ 1341612 h 2342126"/>
              <a:gd name="connsiteX39" fmla="*/ 400050 w 819150"/>
              <a:gd name="connsiteY39" fmla="*/ 1313037 h 2342126"/>
              <a:gd name="connsiteX40" fmla="*/ 404812 w 819150"/>
              <a:gd name="connsiteY40" fmla="*/ 1298750 h 2342126"/>
              <a:gd name="connsiteX41" fmla="*/ 414337 w 819150"/>
              <a:gd name="connsiteY41" fmla="*/ 1284462 h 2342126"/>
              <a:gd name="connsiteX42" fmla="*/ 423862 w 819150"/>
              <a:gd name="connsiteY42" fmla="*/ 1255887 h 2342126"/>
              <a:gd name="connsiteX43" fmla="*/ 428625 w 819150"/>
              <a:gd name="connsiteY43" fmla="*/ 1241600 h 2342126"/>
              <a:gd name="connsiteX44" fmla="*/ 433387 w 819150"/>
              <a:gd name="connsiteY44" fmla="*/ 1184450 h 2342126"/>
              <a:gd name="connsiteX45" fmla="*/ 433387 w 819150"/>
              <a:gd name="connsiteY45" fmla="*/ 1155875 h 2342126"/>
              <a:gd name="connsiteX46" fmla="*/ 428625 w 819150"/>
              <a:gd name="connsiteY46" fmla="*/ 1036812 h 2342126"/>
              <a:gd name="connsiteX47" fmla="*/ 428625 w 819150"/>
              <a:gd name="connsiteY47" fmla="*/ 951087 h 2342126"/>
              <a:gd name="connsiteX48" fmla="*/ 419100 w 819150"/>
              <a:gd name="connsiteY48" fmla="*/ 855837 h 2342126"/>
              <a:gd name="connsiteX49" fmla="*/ 409575 w 819150"/>
              <a:gd name="connsiteY49" fmla="*/ 841550 h 2342126"/>
              <a:gd name="connsiteX50" fmla="*/ 400050 w 819150"/>
              <a:gd name="connsiteY50" fmla="*/ 812975 h 2342126"/>
              <a:gd name="connsiteX51" fmla="*/ 400050 w 819150"/>
              <a:gd name="connsiteY51" fmla="*/ 760587 h 2342126"/>
              <a:gd name="connsiteX52" fmla="*/ 404812 w 819150"/>
              <a:gd name="connsiteY52" fmla="*/ 746300 h 2342126"/>
              <a:gd name="connsiteX53" fmla="*/ 414337 w 819150"/>
              <a:gd name="connsiteY53" fmla="*/ 712962 h 2342126"/>
              <a:gd name="connsiteX54" fmla="*/ 428625 w 819150"/>
              <a:gd name="connsiteY54" fmla="*/ 703437 h 2342126"/>
              <a:gd name="connsiteX55" fmla="*/ 442912 w 819150"/>
              <a:gd name="connsiteY55" fmla="*/ 674862 h 2342126"/>
              <a:gd name="connsiteX56" fmla="*/ 457200 w 819150"/>
              <a:gd name="connsiteY56" fmla="*/ 670100 h 2342126"/>
              <a:gd name="connsiteX57" fmla="*/ 466725 w 819150"/>
              <a:gd name="connsiteY57" fmla="*/ 655812 h 2342126"/>
              <a:gd name="connsiteX58" fmla="*/ 481012 w 819150"/>
              <a:gd name="connsiteY58" fmla="*/ 651050 h 2342126"/>
              <a:gd name="connsiteX59" fmla="*/ 528637 w 819150"/>
              <a:gd name="connsiteY59" fmla="*/ 646287 h 2342126"/>
              <a:gd name="connsiteX60" fmla="*/ 538162 w 819150"/>
              <a:gd name="connsiteY60" fmla="*/ 584375 h 2342126"/>
              <a:gd name="connsiteX61" fmla="*/ 533400 w 819150"/>
              <a:gd name="connsiteY61" fmla="*/ 570087 h 2342126"/>
              <a:gd name="connsiteX62" fmla="*/ 538162 w 819150"/>
              <a:gd name="connsiteY62" fmla="*/ 465312 h 2342126"/>
              <a:gd name="connsiteX63" fmla="*/ 533400 w 819150"/>
              <a:gd name="connsiteY63" fmla="*/ 451025 h 2342126"/>
              <a:gd name="connsiteX64" fmla="*/ 538162 w 819150"/>
              <a:gd name="connsiteY64" fmla="*/ 431975 h 2342126"/>
              <a:gd name="connsiteX65" fmla="*/ 547687 w 819150"/>
              <a:gd name="connsiteY65" fmla="*/ 379587 h 2342126"/>
              <a:gd name="connsiteX66" fmla="*/ 557212 w 819150"/>
              <a:gd name="connsiteY66" fmla="*/ 351012 h 2342126"/>
              <a:gd name="connsiteX67" fmla="*/ 576262 w 819150"/>
              <a:gd name="connsiteY67" fmla="*/ 322437 h 2342126"/>
              <a:gd name="connsiteX68" fmla="*/ 585787 w 819150"/>
              <a:gd name="connsiteY68" fmla="*/ 308150 h 2342126"/>
              <a:gd name="connsiteX69" fmla="*/ 590550 w 819150"/>
              <a:gd name="connsiteY69" fmla="*/ 293862 h 2342126"/>
              <a:gd name="connsiteX70" fmla="*/ 609600 w 819150"/>
              <a:gd name="connsiteY70" fmla="*/ 265287 h 2342126"/>
              <a:gd name="connsiteX71" fmla="*/ 633412 w 819150"/>
              <a:gd name="connsiteY71" fmla="*/ 222425 h 2342126"/>
              <a:gd name="connsiteX72" fmla="*/ 657225 w 819150"/>
              <a:gd name="connsiteY72" fmla="*/ 203375 h 2342126"/>
              <a:gd name="connsiteX73" fmla="*/ 690562 w 819150"/>
              <a:gd name="connsiteY73" fmla="*/ 170037 h 2342126"/>
              <a:gd name="connsiteX74" fmla="*/ 714375 w 819150"/>
              <a:gd name="connsiteY74" fmla="*/ 112887 h 2342126"/>
              <a:gd name="connsiteX75" fmla="*/ 795337 w 819150"/>
              <a:gd name="connsiteY75" fmla="*/ 55737 h 2342126"/>
              <a:gd name="connsiteX76" fmla="*/ 804862 w 819150"/>
              <a:gd name="connsiteY76" fmla="*/ 41450 h 2342126"/>
              <a:gd name="connsiteX77" fmla="*/ 819150 w 819150"/>
              <a:gd name="connsiteY77" fmla="*/ 0 h 2342126"/>
              <a:gd name="connsiteX0" fmla="*/ 0 w 819150"/>
              <a:gd name="connsiteY0" fmla="*/ 2332212 h 2342126"/>
              <a:gd name="connsiteX1" fmla="*/ 57150 w 819150"/>
              <a:gd name="connsiteY1" fmla="*/ 2341737 h 2342126"/>
              <a:gd name="connsiteX2" fmla="*/ 85725 w 819150"/>
              <a:gd name="connsiteY2" fmla="*/ 2332212 h 2342126"/>
              <a:gd name="connsiteX3" fmla="*/ 104775 w 819150"/>
              <a:gd name="connsiteY3" fmla="*/ 2327450 h 2342126"/>
              <a:gd name="connsiteX4" fmla="*/ 133350 w 819150"/>
              <a:gd name="connsiteY4" fmla="*/ 2317925 h 2342126"/>
              <a:gd name="connsiteX5" fmla="*/ 142875 w 819150"/>
              <a:gd name="connsiteY5" fmla="*/ 2303637 h 2342126"/>
              <a:gd name="connsiteX6" fmla="*/ 157162 w 819150"/>
              <a:gd name="connsiteY6" fmla="*/ 2294112 h 2342126"/>
              <a:gd name="connsiteX7" fmla="*/ 161925 w 819150"/>
              <a:gd name="connsiteY7" fmla="*/ 2270300 h 2342126"/>
              <a:gd name="connsiteX8" fmla="*/ 161925 w 819150"/>
              <a:gd name="connsiteY8" fmla="*/ 2165525 h 2342126"/>
              <a:gd name="connsiteX9" fmla="*/ 176212 w 819150"/>
              <a:gd name="connsiteY9" fmla="*/ 2136950 h 2342126"/>
              <a:gd name="connsiteX10" fmla="*/ 190500 w 819150"/>
              <a:gd name="connsiteY10" fmla="*/ 2132187 h 2342126"/>
              <a:gd name="connsiteX11" fmla="*/ 200025 w 819150"/>
              <a:gd name="connsiteY11" fmla="*/ 2117900 h 2342126"/>
              <a:gd name="connsiteX12" fmla="*/ 204787 w 819150"/>
              <a:gd name="connsiteY12" fmla="*/ 2103612 h 2342126"/>
              <a:gd name="connsiteX13" fmla="*/ 223837 w 819150"/>
              <a:gd name="connsiteY13" fmla="*/ 2075037 h 2342126"/>
              <a:gd name="connsiteX14" fmla="*/ 238125 w 819150"/>
              <a:gd name="connsiteY14" fmla="*/ 2046462 h 2342126"/>
              <a:gd name="connsiteX15" fmla="*/ 261937 w 819150"/>
              <a:gd name="connsiteY15" fmla="*/ 2003600 h 2342126"/>
              <a:gd name="connsiteX16" fmla="*/ 271462 w 819150"/>
              <a:gd name="connsiteY16" fmla="*/ 1989312 h 2342126"/>
              <a:gd name="connsiteX17" fmla="*/ 285750 w 819150"/>
              <a:gd name="connsiteY17" fmla="*/ 1960737 h 2342126"/>
              <a:gd name="connsiteX18" fmla="*/ 290512 w 819150"/>
              <a:gd name="connsiteY18" fmla="*/ 1941687 h 2342126"/>
              <a:gd name="connsiteX19" fmla="*/ 290512 w 819150"/>
              <a:gd name="connsiteY19" fmla="*/ 1875012 h 2342126"/>
              <a:gd name="connsiteX20" fmla="*/ 300037 w 819150"/>
              <a:gd name="connsiteY20" fmla="*/ 1822625 h 2342126"/>
              <a:gd name="connsiteX21" fmla="*/ 309562 w 819150"/>
              <a:gd name="connsiteY21" fmla="*/ 1808337 h 2342126"/>
              <a:gd name="connsiteX22" fmla="*/ 319087 w 819150"/>
              <a:gd name="connsiteY22" fmla="*/ 1779762 h 2342126"/>
              <a:gd name="connsiteX23" fmla="*/ 342900 w 819150"/>
              <a:gd name="connsiteY23" fmla="*/ 1751187 h 2342126"/>
              <a:gd name="connsiteX24" fmla="*/ 342900 w 819150"/>
              <a:gd name="connsiteY24" fmla="*/ 1722612 h 2342126"/>
              <a:gd name="connsiteX25" fmla="*/ 347662 w 819150"/>
              <a:gd name="connsiteY25" fmla="*/ 1708325 h 2342126"/>
              <a:gd name="connsiteX26" fmla="*/ 342900 w 819150"/>
              <a:gd name="connsiteY26" fmla="*/ 1679750 h 2342126"/>
              <a:gd name="connsiteX27" fmla="*/ 323850 w 819150"/>
              <a:gd name="connsiteY27" fmla="*/ 1617837 h 2342126"/>
              <a:gd name="connsiteX28" fmla="*/ 309562 w 819150"/>
              <a:gd name="connsiteY28" fmla="*/ 1608312 h 2342126"/>
              <a:gd name="connsiteX29" fmla="*/ 300037 w 819150"/>
              <a:gd name="connsiteY29" fmla="*/ 1594025 h 2342126"/>
              <a:gd name="connsiteX30" fmla="*/ 300037 w 819150"/>
              <a:gd name="connsiteY30" fmla="*/ 1517825 h 2342126"/>
              <a:gd name="connsiteX31" fmla="*/ 295275 w 819150"/>
              <a:gd name="connsiteY31" fmla="*/ 1503537 h 2342126"/>
              <a:gd name="connsiteX32" fmla="*/ 304800 w 819150"/>
              <a:gd name="connsiteY32" fmla="*/ 1474962 h 2342126"/>
              <a:gd name="connsiteX33" fmla="*/ 319087 w 819150"/>
              <a:gd name="connsiteY33" fmla="*/ 1432100 h 2342126"/>
              <a:gd name="connsiteX34" fmla="*/ 323850 w 819150"/>
              <a:gd name="connsiteY34" fmla="*/ 1417812 h 2342126"/>
              <a:gd name="connsiteX35" fmla="*/ 342900 w 819150"/>
              <a:gd name="connsiteY35" fmla="*/ 1389237 h 2342126"/>
              <a:gd name="connsiteX36" fmla="*/ 347662 w 819150"/>
              <a:gd name="connsiteY36" fmla="*/ 1374950 h 2342126"/>
              <a:gd name="connsiteX37" fmla="*/ 376237 w 819150"/>
              <a:gd name="connsiteY37" fmla="*/ 1355900 h 2342126"/>
              <a:gd name="connsiteX38" fmla="*/ 381000 w 819150"/>
              <a:gd name="connsiteY38" fmla="*/ 1341612 h 2342126"/>
              <a:gd name="connsiteX39" fmla="*/ 400050 w 819150"/>
              <a:gd name="connsiteY39" fmla="*/ 1313037 h 2342126"/>
              <a:gd name="connsiteX40" fmla="*/ 404812 w 819150"/>
              <a:gd name="connsiteY40" fmla="*/ 1298750 h 2342126"/>
              <a:gd name="connsiteX41" fmla="*/ 414337 w 819150"/>
              <a:gd name="connsiteY41" fmla="*/ 1284462 h 2342126"/>
              <a:gd name="connsiteX42" fmla="*/ 423862 w 819150"/>
              <a:gd name="connsiteY42" fmla="*/ 1255887 h 2342126"/>
              <a:gd name="connsiteX43" fmla="*/ 428625 w 819150"/>
              <a:gd name="connsiteY43" fmla="*/ 1241600 h 2342126"/>
              <a:gd name="connsiteX44" fmla="*/ 433387 w 819150"/>
              <a:gd name="connsiteY44" fmla="*/ 1184450 h 2342126"/>
              <a:gd name="connsiteX45" fmla="*/ 433387 w 819150"/>
              <a:gd name="connsiteY45" fmla="*/ 1155875 h 2342126"/>
              <a:gd name="connsiteX46" fmla="*/ 428625 w 819150"/>
              <a:gd name="connsiteY46" fmla="*/ 1036812 h 2342126"/>
              <a:gd name="connsiteX47" fmla="*/ 428625 w 819150"/>
              <a:gd name="connsiteY47" fmla="*/ 951087 h 2342126"/>
              <a:gd name="connsiteX48" fmla="*/ 419100 w 819150"/>
              <a:gd name="connsiteY48" fmla="*/ 855837 h 2342126"/>
              <a:gd name="connsiteX49" fmla="*/ 409575 w 819150"/>
              <a:gd name="connsiteY49" fmla="*/ 841550 h 2342126"/>
              <a:gd name="connsiteX50" fmla="*/ 400050 w 819150"/>
              <a:gd name="connsiteY50" fmla="*/ 812975 h 2342126"/>
              <a:gd name="connsiteX51" fmla="*/ 400050 w 819150"/>
              <a:gd name="connsiteY51" fmla="*/ 760587 h 2342126"/>
              <a:gd name="connsiteX52" fmla="*/ 404812 w 819150"/>
              <a:gd name="connsiteY52" fmla="*/ 746300 h 2342126"/>
              <a:gd name="connsiteX53" fmla="*/ 414337 w 819150"/>
              <a:gd name="connsiteY53" fmla="*/ 712962 h 2342126"/>
              <a:gd name="connsiteX54" fmla="*/ 428625 w 819150"/>
              <a:gd name="connsiteY54" fmla="*/ 703437 h 2342126"/>
              <a:gd name="connsiteX55" fmla="*/ 442912 w 819150"/>
              <a:gd name="connsiteY55" fmla="*/ 674862 h 2342126"/>
              <a:gd name="connsiteX56" fmla="*/ 457200 w 819150"/>
              <a:gd name="connsiteY56" fmla="*/ 670100 h 2342126"/>
              <a:gd name="connsiteX57" fmla="*/ 466725 w 819150"/>
              <a:gd name="connsiteY57" fmla="*/ 655812 h 2342126"/>
              <a:gd name="connsiteX58" fmla="*/ 481012 w 819150"/>
              <a:gd name="connsiteY58" fmla="*/ 651050 h 2342126"/>
              <a:gd name="connsiteX59" fmla="*/ 528637 w 819150"/>
              <a:gd name="connsiteY59" fmla="*/ 646287 h 2342126"/>
              <a:gd name="connsiteX60" fmla="*/ 538162 w 819150"/>
              <a:gd name="connsiteY60" fmla="*/ 584375 h 2342126"/>
              <a:gd name="connsiteX61" fmla="*/ 533400 w 819150"/>
              <a:gd name="connsiteY61" fmla="*/ 570087 h 2342126"/>
              <a:gd name="connsiteX62" fmla="*/ 538162 w 819150"/>
              <a:gd name="connsiteY62" fmla="*/ 465312 h 2342126"/>
              <a:gd name="connsiteX63" fmla="*/ 533400 w 819150"/>
              <a:gd name="connsiteY63" fmla="*/ 451025 h 2342126"/>
              <a:gd name="connsiteX64" fmla="*/ 538162 w 819150"/>
              <a:gd name="connsiteY64" fmla="*/ 431975 h 2342126"/>
              <a:gd name="connsiteX65" fmla="*/ 547687 w 819150"/>
              <a:gd name="connsiteY65" fmla="*/ 379587 h 2342126"/>
              <a:gd name="connsiteX66" fmla="*/ 557212 w 819150"/>
              <a:gd name="connsiteY66" fmla="*/ 351012 h 2342126"/>
              <a:gd name="connsiteX67" fmla="*/ 576262 w 819150"/>
              <a:gd name="connsiteY67" fmla="*/ 322437 h 2342126"/>
              <a:gd name="connsiteX68" fmla="*/ 585787 w 819150"/>
              <a:gd name="connsiteY68" fmla="*/ 308150 h 2342126"/>
              <a:gd name="connsiteX69" fmla="*/ 590550 w 819150"/>
              <a:gd name="connsiteY69" fmla="*/ 293862 h 2342126"/>
              <a:gd name="connsiteX70" fmla="*/ 609600 w 819150"/>
              <a:gd name="connsiteY70" fmla="*/ 265287 h 2342126"/>
              <a:gd name="connsiteX71" fmla="*/ 633412 w 819150"/>
              <a:gd name="connsiteY71" fmla="*/ 222425 h 2342126"/>
              <a:gd name="connsiteX72" fmla="*/ 657225 w 819150"/>
              <a:gd name="connsiteY72" fmla="*/ 239591 h 2342126"/>
              <a:gd name="connsiteX73" fmla="*/ 690562 w 819150"/>
              <a:gd name="connsiteY73" fmla="*/ 170037 h 2342126"/>
              <a:gd name="connsiteX74" fmla="*/ 714375 w 819150"/>
              <a:gd name="connsiteY74" fmla="*/ 112887 h 2342126"/>
              <a:gd name="connsiteX75" fmla="*/ 795337 w 819150"/>
              <a:gd name="connsiteY75" fmla="*/ 55737 h 2342126"/>
              <a:gd name="connsiteX76" fmla="*/ 804862 w 819150"/>
              <a:gd name="connsiteY76" fmla="*/ 41450 h 2342126"/>
              <a:gd name="connsiteX77" fmla="*/ 819150 w 819150"/>
              <a:gd name="connsiteY77" fmla="*/ 0 h 2342126"/>
              <a:gd name="connsiteX0" fmla="*/ 0 w 819150"/>
              <a:gd name="connsiteY0" fmla="*/ 2332212 h 2342126"/>
              <a:gd name="connsiteX1" fmla="*/ 57150 w 819150"/>
              <a:gd name="connsiteY1" fmla="*/ 2341737 h 2342126"/>
              <a:gd name="connsiteX2" fmla="*/ 85725 w 819150"/>
              <a:gd name="connsiteY2" fmla="*/ 2332212 h 2342126"/>
              <a:gd name="connsiteX3" fmla="*/ 104775 w 819150"/>
              <a:gd name="connsiteY3" fmla="*/ 2327450 h 2342126"/>
              <a:gd name="connsiteX4" fmla="*/ 133350 w 819150"/>
              <a:gd name="connsiteY4" fmla="*/ 2317925 h 2342126"/>
              <a:gd name="connsiteX5" fmla="*/ 142875 w 819150"/>
              <a:gd name="connsiteY5" fmla="*/ 2303637 h 2342126"/>
              <a:gd name="connsiteX6" fmla="*/ 157162 w 819150"/>
              <a:gd name="connsiteY6" fmla="*/ 2294112 h 2342126"/>
              <a:gd name="connsiteX7" fmla="*/ 161925 w 819150"/>
              <a:gd name="connsiteY7" fmla="*/ 2270300 h 2342126"/>
              <a:gd name="connsiteX8" fmla="*/ 161925 w 819150"/>
              <a:gd name="connsiteY8" fmla="*/ 2165525 h 2342126"/>
              <a:gd name="connsiteX9" fmla="*/ 176212 w 819150"/>
              <a:gd name="connsiteY9" fmla="*/ 2136950 h 2342126"/>
              <a:gd name="connsiteX10" fmla="*/ 190500 w 819150"/>
              <a:gd name="connsiteY10" fmla="*/ 2132187 h 2342126"/>
              <a:gd name="connsiteX11" fmla="*/ 200025 w 819150"/>
              <a:gd name="connsiteY11" fmla="*/ 2117900 h 2342126"/>
              <a:gd name="connsiteX12" fmla="*/ 204787 w 819150"/>
              <a:gd name="connsiteY12" fmla="*/ 2103612 h 2342126"/>
              <a:gd name="connsiteX13" fmla="*/ 223837 w 819150"/>
              <a:gd name="connsiteY13" fmla="*/ 2075037 h 2342126"/>
              <a:gd name="connsiteX14" fmla="*/ 238125 w 819150"/>
              <a:gd name="connsiteY14" fmla="*/ 2046462 h 2342126"/>
              <a:gd name="connsiteX15" fmla="*/ 261937 w 819150"/>
              <a:gd name="connsiteY15" fmla="*/ 2003600 h 2342126"/>
              <a:gd name="connsiteX16" fmla="*/ 271462 w 819150"/>
              <a:gd name="connsiteY16" fmla="*/ 1989312 h 2342126"/>
              <a:gd name="connsiteX17" fmla="*/ 285750 w 819150"/>
              <a:gd name="connsiteY17" fmla="*/ 1960737 h 2342126"/>
              <a:gd name="connsiteX18" fmla="*/ 290512 w 819150"/>
              <a:gd name="connsiteY18" fmla="*/ 1941687 h 2342126"/>
              <a:gd name="connsiteX19" fmla="*/ 290512 w 819150"/>
              <a:gd name="connsiteY19" fmla="*/ 1875012 h 2342126"/>
              <a:gd name="connsiteX20" fmla="*/ 300037 w 819150"/>
              <a:gd name="connsiteY20" fmla="*/ 1822625 h 2342126"/>
              <a:gd name="connsiteX21" fmla="*/ 309562 w 819150"/>
              <a:gd name="connsiteY21" fmla="*/ 1808337 h 2342126"/>
              <a:gd name="connsiteX22" fmla="*/ 319087 w 819150"/>
              <a:gd name="connsiteY22" fmla="*/ 1779762 h 2342126"/>
              <a:gd name="connsiteX23" fmla="*/ 342900 w 819150"/>
              <a:gd name="connsiteY23" fmla="*/ 1751187 h 2342126"/>
              <a:gd name="connsiteX24" fmla="*/ 342900 w 819150"/>
              <a:gd name="connsiteY24" fmla="*/ 1722612 h 2342126"/>
              <a:gd name="connsiteX25" fmla="*/ 347662 w 819150"/>
              <a:gd name="connsiteY25" fmla="*/ 1708325 h 2342126"/>
              <a:gd name="connsiteX26" fmla="*/ 342900 w 819150"/>
              <a:gd name="connsiteY26" fmla="*/ 1679750 h 2342126"/>
              <a:gd name="connsiteX27" fmla="*/ 323850 w 819150"/>
              <a:gd name="connsiteY27" fmla="*/ 1617837 h 2342126"/>
              <a:gd name="connsiteX28" fmla="*/ 309562 w 819150"/>
              <a:gd name="connsiteY28" fmla="*/ 1608312 h 2342126"/>
              <a:gd name="connsiteX29" fmla="*/ 300037 w 819150"/>
              <a:gd name="connsiteY29" fmla="*/ 1594025 h 2342126"/>
              <a:gd name="connsiteX30" fmla="*/ 300037 w 819150"/>
              <a:gd name="connsiteY30" fmla="*/ 1517825 h 2342126"/>
              <a:gd name="connsiteX31" fmla="*/ 295275 w 819150"/>
              <a:gd name="connsiteY31" fmla="*/ 1503537 h 2342126"/>
              <a:gd name="connsiteX32" fmla="*/ 304800 w 819150"/>
              <a:gd name="connsiteY32" fmla="*/ 1474962 h 2342126"/>
              <a:gd name="connsiteX33" fmla="*/ 319087 w 819150"/>
              <a:gd name="connsiteY33" fmla="*/ 1432100 h 2342126"/>
              <a:gd name="connsiteX34" fmla="*/ 323850 w 819150"/>
              <a:gd name="connsiteY34" fmla="*/ 1417812 h 2342126"/>
              <a:gd name="connsiteX35" fmla="*/ 342900 w 819150"/>
              <a:gd name="connsiteY35" fmla="*/ 1389237 h 2342126"/>
              <a:gd name="connsiteX36" fmla="*/ 347662 w 819150"/>
              <a:gd name="connsiteY36" fmla="*/ 1374950 h 2342126"/>
              <a:gd name="connsiteX37" fmla="*/ 376237 w 819150"/>
              <a:gd name="connsiteY37" fmla="*/ 1355900 h 2342126"/>
              <a:gd name="connsiteX38" fmla="*/ 381000 w 819150"/>
              <a:gd name="connsiteY38" fmla="*/ 1341612 h 2342126"/>
              <a:gd name="connsiteX39" fmla="*/ 400050 w 819150"/>
              <a:gd name="connsiteY39" fmla="*/ 1313037 h 2342126"/>
              <a:gd name="connsiteX40" fmla="*/ 404812 w 819150"/>
              <a:gd name="connsiteY40" fmla="*/ 1298750 h 2342126"/>
              <a:gd name="connsiteX41" fmla="*/ 414337 w 819150"/>
              <a:gd name="connsiteY41" fmla="*/ 1284462 h 2342126"/>
              <a:gd name="connsiteX42" fmla="*/ 423862 w 819150"/>
              <a:gd name="connsiteY42" fmla="*/ 1255887 h 2342126"/>
              <a:gd name="connsiteX43" fmla="*/ 428625 w 819150"/>
              <a:gd name="connsiteY43" fmla="*/ 1241600 h 2342126"/>
              <a:gd name="connsiteX44" fmla="*/ 433387 w 819150"/>
              <a:gd name="connsiteY44" fmla="*/ 1184450 h 2342126"/>
              <a:gd name="connsiteX45" fmla="*/ 433387 w 819150"/>
              <a:gd name="connsiteY45" fmla="*/ 1155875 h 2342126"/>
              <a:gd name="connsiteX46" fmla="*/ 428625 w 819150"/>
              <a:gd name="connsiteY46" fmla="*/ 1036812 h 2342126"/>
              <a:gd name="connsiteX47" fmla="*/ 428625 w 819150"/>
              <a:gd name="connsiteY47" fmla="*/ 951087 h 2342126"/>
              <a:gd name="connsiteX48" fmla="*/ 419100 w 819150"/>
              <a:gd name="connsiteY48" fmla="*/ 855837 h 2342126"/>
              <a:gd name="connsiteX49" fmla="*/ 409575 w 819150"/>
              <a:gd name="connsiteY49" fmla="*/ 841550 h 2342126"/>
              <a:gd name="connsiteX50" fmla="*/ 400050 w 819150"/>
              <a:gd name="connsiteY50" fmla="*/ 812975 h 2342126"/>
              <a:gd name="connsiteX51" fmla="*/ 400050 w 819150"/>
              <a:gd name="connsiteY51" fmla="*/ 760587 h 2342126"/>
              <a:gd name="connsiteX52" fmla="*/ 404812 w 819150"/>
              <a:gd name="connsiteY52" fmla="*/ 746300 h 2342126"/>
              <a:gd name="connsiteX53" fmla="*/ 414337 w 819150"/>
              <a:gd name="connsiteY53" fmla="*/ 712962 h 2342126"/>
              <a:gd name="connsiteX54" fmla="*/ 428625 w 819150"/>
              <a:gd name="connsiteY54" fmla="*/ 703437 h 2342126"/>
              <a:gd name="connsiteX55" fmla="*/ 442912 w 819150"/>
              <a:gd name="connsiteY55" fmla="*/ 674862 h 2342126"/>
              <a:gd name="connsiteX56" fmla="*/ 457200 w 819150"/>
              <a:gd name="connsiteY56" fmla="*/ 670100 h 2342126"/>
              <a:gd name="connsiteX57" fmla="*/ 466725 w 819150"/>
              <a:gd name="connsiteY57" fmla="*/ 655812 h 2342126"/>
              <a:gd name="connsiteX58" fmla="*/ 481012 w 819150"/>
              <a:gd name="connsiteY58" fmla="*/ 651050 h 2342126"/>
              <a:gd name="connsiteX59" fmla="*/ 528637 w 819150"/>
              <a:gd name="connsiteY59" fmla="*/ 646287 h 2342126"/>
              <a:gd name="connsiteX60" fmla="*/ 538162 w 819150"/>
              <a:gd name="connsiteY60" fmla="*/ 584375 h 2342126"/>
              <a:gd name="connsiteX61" fmla="*/ 533400 w 819150"/>
              <a:gd name="connsiteY61" fmla="*/ 570087 h 2342126"/>
              <a:gd name="connsiteX62" fmla="*/ 538162 w 819150"/>
              <a:gd name="connsiteY62" fmla="*/ 465312 h 2342126"/>
              <a:gd name="connsiteX63" fmla="*/ 533400 w 819150"/>
              <a:gd name="connsiteY63" fmla="*/ 451025 h 2342126"/>
              <a:gd name="connsiteX64" fmla="*/ 538162 w 819150"/>
              <a:gd name="connsiteY64" fmla="*/ 431975 h 2342126"/>
              <a:gd name="connsiteX65" fmla="*/ 547687 w 819150"/>
              <a:gd name="connsiteY65" fmla="*/ 379587 h 2342126"/>
              <a:gd name="connsiteX66" fmla="*/ 576262 w 819150"/>
              <a:gd name="connsiteY66" fmla="*/ 322437 h 2342126"/>
              <a:gd name="connsiteX67" fmla="*/ 585787 w 819150"/>
              <a:gd name="connsiteY67" fmla="*/ 308150 h 2342126"/>
              <a:gd name="connsiteX68" fmla="*/ 590550 w 819150"/>
              <a:gd name="connsiteY68" fmla="*/ 293862 h 2342126"/>
              <a:gd name="connsiteX69" fmla="*/ 609600 w 819150"/>
              <a:gd name="connsiteY69" fmla="*/ 265287 h 2342126"/>
              <a:gd name="connsiteX70" fmla="*/ 633412 w 819150"/>
              <a:gd name="connsiteY70" fmla="*/ 222425 h 2342126"/>
              <a:gd name="connsiteX71" fmla="*/ 657225 w 819150"/>
              <a:gd name="connsiteY71" fmla="*/ 239591 h 2342126"/>
              <a:gd name="connsiteX72" fmla="*/ 690562 w 819150"/>
              <a:gd name="connsiteY72" fmla="*/ 170037 h 2342126"/>
              <a:gd name="connsiteX73" fmla="*/ 714375 w 819150"/>
              <a:gd name="connsiteY73" fmla="*/ 112887 h 2342126"/>
              <a:gd name="connsiteX74" fmla="*/ 795337 w 819150"/>
              <a:gd name="connsiteY74" fmla="*/ 55737 h 2342126"/>
              <a:gd name="connsiteX75" fmla="*/ 804862 w 819150"/>
              <a:gd name="connsiteY75" fmla="*/ 41450 h 2342126"/>
              <a:gd name="connsiteX76" fmla="*/ 819150 w 819150"/>
              <a:gd name="connsiteY76" fmla="*/ 0 h 2342126"/>
              <a:gd name="connsiteX0" fmla="*/ 0 w 819150"/>
              <a:gd name="connsiteY0" fmla="*/ 2332212 h 2342126"/>
              <a:gd name="connsiteX1" fmla="*/ 57150 w 819150"/>
              <a:gd name="connsiteY1" fmla="*/ 2341737 h 2342126"/>
              <a:gd name="connsiteX2" fmla="*/ 85725 w 819150"/>
              <a:gd name="connsiteY2" fmla="*/ 2332212 h 2342126"/>
              <a:gd name="connsiteX3" fmla="*/ 104775 w 819150"/>
              <a:gd name="connsiteY3" fmla="*/ 2327450 h 2342126"/>
              <a:gd name="connsiteX4" fmla="*/ 133350 w 819150"/>
              <a:gd name="connsiteY4" fmla="*/ 2317925 h 2342126"/>
              <a:gd name="connsiteX5" fmla="*/ 142875 w 819150"/>
              <a:gd name="connsiteY5" fmla="*/ 2303637 h 2342126"/>
              <a:gd name="connsiteX6" fmla="*/ 157162 w 819150"/>
              <a:gd name="connsiteY6" fmla="*/ 2294112 h 2342126"/>
              <a:gd name="connsiteX7" fmla="*/ 161925 w 819150"/>
              <a:gd name="connsiteY7" fmla="*/ 2270300 h 2342126"/>
              <a:gd name="connsiteX8" fmla="*/ 161925 w 819150"/>
              <a:gd name="connsiteY8" fmla="*/ 2165525 h 2342126"/>
              <a:gd name="connsiteX9" fmla="*/ 176212 w 819150"/>
              <a:gd name="connsiteY9" fmla="*/ 2136950 h 2342126"/>
              <a:gd name="connsiteX10" fmla="*/ 190500 w 819150"/>
              <a:gd name="connsiteY10" fmla="*/ 2132187 h 2342126"/>
              <a:gd name="connsiteX11" fmla="*/ 200025 w 819150"/>
              <a:gd name="connsiteY11" fmla="*/ 2117900 h 2342126"/>
              <a:gd name="connsiteX12" fmla="*/ 204787 w 819150"/>
              <a:gd name="connsiteY12" fmla="*/ 2103612 h 2342126"/>
              <a:gd name="connsiteX13" fmla="*/ 223837 w 819150"/>
              <a:gd name="connsiteY13" fmla="*/ 2075037 h 2342126"/>
              <a:gd name="connsiteX14" fmla="*/ 238125 w 819150"/>
              <a:gd name="connsiteY14" fmla="*/ 2046462 h 2342126"/>
              <a:gd name="connsiteX15" fmla="*/ 261937 w 819150"/>
              <a:gd name="connsiteY15" fmla="*/ 2003600 h 2342126"/>
              <a:gd name="connsiteX16" fmla="*/ 271462 w 819150"/>
              <a:gd name="connsiteY16" fmla="*/ 1989312 h 2342126"/>
              <a:gd name="connsiteX17" fmla="*/ 285750 w 819150"/>
              <a:gd name="connsiteY17" fmla="*/ 1960737 h 2342126"/>
              <a:gd name="connsiteX18" fmla="*/ 290512 w 819150"/>
              <a:gd name="connsiteY18" fmla="*/ 1941687 h 2342126"/>
              <a:gd name="connsiteX19" fmla="*/ 290512 w 819150"/>
              <a:gd name="connsiteY19" fmla="*/ 1875012 h 2342126"/>
              <a:gd name="connsiteX20" fmla="*/ 300037 w 819150"/>
              <a:gd name="connsiteY20" fmla="*/ 1822625 h 2342126"/>
              <a:gd name="connsiteX21" fmla="*/ 309562 w 819150"/>
              <a:gd name="connsiteY21" fmla="*/ 1808337 h 2342126"/>
              <a:gd name="connsiteX22" fmla="*/ 319087 w 819150"/>
              <a:gd name="connsiteY22" fmla="*/ 1779762 h 2342126"/>
              <a:gd name="connsiteX23" fmla="*/ 342900 w 819150"/>
              <a:gd name="connsiteY23" fmla="*/ 1751187 h 2342126"/>
              <a:gd name="connsiteX24" fmla="*/ 342900 w 819150"/>
              <a:gd name="connsiteY24" fmla="*/ 1722612 h 2342126"/>
              <a:gd name="connsiteX25" fmla="*/ 347662 w 819150"/>
              <a:gd name="connsiteY25" fmla="*/ 1708325 h 2342126"/>
              <a:gd name="connsiteX26" fmla="*/ 342900 w 819150"/>
              <a:gd name="connsiteY26" fmla="*/ 1679750 h 2342126"/>
              <a:gd name="connsiteX27" fmla="*/ 323850 w 819150"/>
              <a:gd name="connsiteY27" fmla="*/ 1617837 h 2342126"/>
              <a:gd name="connsiteX28" fmla="*/ 309562 w 819150"/>
              <a:gd name="connsiteY28" fmla="*/ 1608312 h 2342126"/>
              <a:gd name="connsiteX29" fmla="*/ 300037 w 819150"/>
              <a:gd name="connsiteY29" fmla="*/ 1594025 h 2342126"/>
              <a:gd name="connsiteX30" fmla="*/ 300037 w 819150"/>
              <a:gd name="connsiteY30" fmla="*/ 1517825 h 2342126"/>
              <a:gd name="connsiteX31" fmla="*/ 295275 w 819150"/>
              <a:gd name="connsiteY31" fmla="*/ 1503537 h 2342126"/>
              <a:gd name="connsiteX32" fmla="*/ 304800 w 819150"/>
              <a:gd name="connsiteY32" fmla="*/ 1474962 h 2342126"/>
              <a:gd name="connsiteX33" fmla="*/ 319087 w 819150"/>
              <a:gd name="connsiteY33" fmla="*/ 1432100 h 2342126"/>
              <a:gd name="connsiteX34" fmla="*/ 323850 w 819150"/>
              <a:gd name="connsiteY34" fmla="*/ 1417812 h 2342126"/>
              <a:gd name="connsiteX35" fmla="*/ 342900 w 819150"/>
              <a:gd name="connsiteY35" fmla="*/ 1389237 h 2342126"/>
              <a:gd name="connsiteX36" fmla="*/ 347662 w 819150"/>
              <a:gd name="connsiteY36" fmla="*/ 1374950 h 2342126"/>
              <a:gd name="connsiteX37" fmla="*/ 376237 w 819150"/>
              <a:gd name="connsiteY37" fmla="*/ 1355900 h 2342126"/>
              <a:gd name="connsiteX38" fmla="*/ 381000 w 819150"/>
              <a:gd name="connsiteY38" fmla="*/ 1341612 h 2342126"/>
              <a:gd name="connsiteX39" fmla="*/ 400050 w 819150"/>
              <a:gd name="connsiteY39" fmla="*/ 1313037 h 2342126"/>
              <a:gd name="connsiteX40" fmla="*/ 404812 w 819150"/>
              <a:gd name="connsiteY40" fmla="*/ 1298750 h 2342126"/>
              <a:gd name="connsiteX41" fmla="*/ 414337 w 819150"/>
              <a:gd name="connsiteY41" fmla="*/ 1284462 h 2342126"/>
              <a:gd name="connsiteX42" fmla="*/ 423862 w 819150"/>
              <a:gd name="connsiteY42" fmla="*/ 1255887 h 2342126"/>
              <a:gd name="connsiteX43" fmla="*/ 428625 w 819150"/>
              <a:gd name="connsiteY43" fmla="*/ 1241600 h 2342126"/>
              <a:gd name="connsiteX44" fmla="*/ 433387 w 819150"/>
              <a:gd name="connsiteY44" fmla="*/ 1184450 h 2342126"/>
              <a:gd name="connsiteX45" fmla="*/ 433387 w 819150"/>
              <a:gd name="connsiteY45" fmla="*/ 1155875 h 2342126"/>
              <a:gd name="connsiteX46" fmla="*/ 428625 w 819150"/>
              <a:gd name="connsiteY46" fmla="*/ 1036812 h 2342126"/>
              <a:gd name="connsiteX47" fmla="*/ 428625 w 819150"/>
              <a:gd name="connsiteY47" fmla="*/ 951087 h 2342126"/>
              <a:gd name="connsiteX48" fmla="*/ 419100 w 819150"/>
              <a:gd name="connsiteY48" fmla="*/ 855837 h 2342126"/>
              <a:gd name="connsiteX49" fmla="*/ 409575 w 819150"/>
              <a:gd name="connsiteY49" fmla="*/ 841550 h 2342126"/>
              <a:gd name="connsiteX50" fmla="*/ 400050 w 819150"/>
              <a:gd name="connsiteY50" fmla="*/ 812975 h 2342126"/>
              <a:gd name="connsiteX51" fmla="*/ 400050 w 819150"/>
              <a:gd name="connsiteY51" fmla="*/ 760587 h 2342126"/>
              <a:gd name="connsiteX52" fmla="*/ 404812 w 819150"/>
              <a:gd name="connsiteY52" fmla="*/ 746300 h 2342126"/>
              <a:gd name="connsiteX53" fmla="*/ 414337 w 819150"/>
              <a:gd name="connsiteY53" fmla="*/ 712962 h 2342126"/>
              <a:gd name="connsiteX54" fmla="*/ 428625 w 819150"/>
              <a:gd name="connsiteY54" fmla="*/ 703437 h 2342126"/>
              <a:gd name="connsiteX55" fmla="*/ 442912 w 819150"/>
              <a:gd name="connsiteY55" fmla="*/ 674862 h 2342126"/>
              <a:gd name="connsiteX56" fmla="*/ 457200 w 819150"/>
              <a:gd name="connsiteY56" fmla="*/ 670100 h 2342126"/>
              <a:gd name="connsiteX57" fmla="*/ 466725 w 819150"/>
              <a:gd name="connsiteY57" fmla="*/ 655812 h 2342126"/>
              <a:gd name="connsiteX58" fmla="*/ 481012 w 819150"/>
              <a:gd name="connsiteY58" fmla="*/ 651050 h 2342126"/>
              <a:gd name="connsiteX59" fmla="*/ 528637 w 819150"/>
              <a:gd name="connsiteY59" fmla="*/ 646287 h 2342126"/>
              <a:gd name="connsiteX60" fmla="*/ 538162 w 819150"/>
              <a:gd name="connsiteY60" fmla="*/ 584375 h 2342126"/>
              <a:gd name="connsiteX61" fmla="*/ 533400 w 819150"/>
              <a:gd name="connsiteY61" fmla="*/ 570087 h 2342126"/>
              <a:gd name="connsiteX62" fmla="*/ 538162 w 819150"/>
              <a:gd name="connsiteY62" fmla="*/ 465312 h 2342126"/>
              <a:gd name="connsiteX63" fmla="*/ 533400 w 819150"/>
              <a:gd name="connsiteY63" fmla="*/ 451025 h 2342126"/>
              <a:gd name="connsiteX64" fmla="*/ 538162 w 819150"/>
              <a:gd name="connsiteY64" fmla="*/ 431975 h 2342126"/>
              <a:gd name="connsiteX65" fmla="*/ 547687 w 819150"/>
              <a:gd name="connsiteY65" fmla="*/ 379587 h 2342126"/>
              <a:gd name="connsiteX66" fmla="*/ 576262 w 819150"/>
              <a:gd name="connsiteY66" fmla="*/ 322437 h 2342126"/>
              <a:gd name="connsiteX67" fmla="*/ 590550 w 819150"/>
              <a:gd name="connsiteY67" fmla="*/ 293862 h 2342126"/>
              <a:gd name="connsiteX68" fmla="*/ 609600 w 819150"/>
              <a:gd name="connsiteY68" fmla="*/ 265287 h 2342126"/>
              <a:gd name="connsiteX69" fmla="*/ 633412 w 819150"/>
              <a:gd name="connsiteY69" fmla="*/ 222425 h 2342126"/>
              <a:gd name="connsiteX70" fmla="*/ 657225 w 819150"/>
              <a:gd name="connsiteY70" fmla="*/ 239591 h 2342126"/>
              <a:gd name="connsiteX71" fmla="*/ 690562 w 819150"/>
              <a:gd name="connsiteY71" fmla="*/ 170037 h 2342126"/>
              <a:gd name="connsiteX72" fmla="*/ 714375 w 819150"/>
              <a:gd name="connsiteY72" fmla="*/ 112887 h 2342126"/>
              <a:gd name="connsiteX73" fmla="*/ 795337 w 819150"/>
              <a:gd name="connsiteY73" fmla="*/ 55737 h 2342126"/>
              <a:gd name="connsiteX74" fmla="*/ 804862 w 819150"/>
              <a:gd name="connsiteY74" fmla="*/ 41450 h 2342126"/>
              <a:gd name="connsiteX75" fmla="*/ 819150 w 819150"/>
              <a:gd name="connsiteY75" fmla="*/ 0 h 2342126"/>
              <a:gd name="connsiteX0" fmla="*/ 0 w 819150"/>
              <a:gd name="connsiteY0" fmla="*/ 2332212 h 2342126"/>
              <a:gd name="connsiteX1" fmla="*/ 57150 w 819150"/>
              <a:gd name="connsiteY1" fmla="*/ 2341737 h 2342126"/>
              <a:gd name="connsiteX2" fmla="*/ 85725 w 819150"/>
              <a:gd name="connsiteY2" fmla="*/ 2332212 h 2342126"/>
              <a:gd name="connsiteX3" fmla="*/ 104775 w 819150"/>
              <a:gd name="connsiteY3" fmla="*/ 2327450 h 2342126"/>
              <a:gd name="connsiteX4" fmla="*/ 133350 w 819150"/>
              <a:gd name="connsiteY4" fmla="*/ 2317925 h 2342126"/>
              <a:gd name="connsiteX5" fmla="*/ 142875 w 819150"/>
              <a:gd name="connsiteY5" fmla="*/ 2303637 h 2342126"/>
              <a:gd name="connsiteX6" fmla="*/ 157162 w 819150"/>
              <a:gd name="connsiteY6" fmla="*/ 2294112 h 2342126"/>
              <a:gd name="connsiteX7" fmla="*/ 161925 w 819150"/>
              <a:gd name="connsiteY7" fmla="*/ 2270300 h 2342126"/>
              <a:gd name="connsiteX8" fmla="*/ 161925 w 819150"/>
              <a:gd name="connsiteY8" fmla="*/ 2165525 h 2342126"/>
              <a:gd name="connsiteX9" fmla="*/ 176212 w 819150"/>
              <a:gd name="connsiteY9" fmla="*/ 2136950 h 2342126"/>
              <a:gd name="connsiteX10" fmla="*/ 190500 w 819150"/>
              <a:gd name="connsiteY10" fmla="*/ 2132187 h 2342126"/>
              <a:gd name="connsiteX11" fmla="*/ 200025 w 819150"/>
              <a:gd name="connsiteY11" fmla="*/ 2117900 h 2342126"/>
              <a:gd name="connsiteX12" fmla="*/ 204787 w 819150"/>
              <a:gd name="connsiteY12" fmla="*/ 2103612 h 2342126"/>
              <a:gd name="connsiteX13" fmla="*/ 223837 w 819150"/>
              <a:gd name="connsiteY13" fmla="*/ 2075037 h 2342126"/>
              <a:gd name="connsiteX14" fmla="*/ 238125 w 819150"/>
              <a:gd name="connsiteY14" fmla="*/ 2046462 h 2342126"/>
              <a:gd name="connsiteX15" fmla="*/ 261937 w 819150"/>
              <a:gd name="connsiteY15" fmla="*/ 2003600 h 2342126"/>
              <a:gd name="connsiteX16" fmla="*/ 271462 w 819150"/>
              <a:gd name="connsiteY16" fmla="*/ 1989312 h 2342126"/>
              <a:gd name="connsiteX17" fmla="*/ 285750 w 819150"/>
              <a:gd name="connsiteY17" fmla="*/ 1960737 h 2342126"/>
              <a:gd name="connsiteX18" fmla="*/ 290512 w 819150"/>
              <a:gd name="connsiteY18" fmla="*/ 1941687 h 2342126"/>
              <a:gd name="connsiteX19" fmla="*/ 290512 w 819150"/>
              <a:gd name="connsiteY19" fmla="*/ 1875012 h 2342126"/>
              <a:gd name="connsiteX20" fmla="*/ 300037 w 819150"/>
              <a:gd name="connsiteY20" fmla="*/ 1822625 h 2342126"/>
              <a:gd name="connsiteX21" fmla="*/ 309562 w 819150"/>
              <a:gd name="connsiteY21" fmla="*/ 1808337 h 2342126"/>
              <a:gd name="connsiteX22" fmla="*/ 319087 w 819150"/>
              <a:gd name="connsiteY22" fmla="*/ 1779762 h 2342126"/>
              <a:gd name="connsiteX23" fmla="*/ 342900 w 819150"/>
              <a:gd name="connsiteY23" fmla="*/ 1751187 h 2342126"/>
              <a:gd name="connsiteX24" fmla="*/ 342900 w 819150"/>
              <a:gd name="connsiteY24" fmla="*/ 1722612 h 2342126"/>
              <a:gd name="connsiteX25" fmla="*/ 347662 w 819150"/>
              <a:gd name="connsiteY25" fmla="*/ 1708325 h 2342126"/>
              <a:gd name="connsiteX26" fmla="*/ 342900 w 819150"/>
              <a:gd name="connsiteY26" fmla="*/ 1679750 h 2342126"/>
              <a:gd name="connsiteX27" fmla="*/ 323850 w 819150"/>
              <a:gd name="connsiteY27" fmla="*/ 1617837 h 2342126"/>
              <a:gd name="connsiteX28" fmla="*/ 309562 w 819150"/>
              <a:gd name="connsiteY28" fmla="*/ 1608312 h 2342126"/>
              <a:gd name="connsiteX29" fmla="*/ 300037 w 819150"/>
              <a:gd name="connsiteY29" fmla="*/ 1594025 h 2342126"/>
              <a:gd name="connsiteX30" fmla="*/ 300037 w 819150"/>
              <a:gd name="connsiteY30" fmla="*/ 1517825 h 2342126"/>
              <a:gd name="connsiteX31" fmla="*/ 295275 w 819150"/>
              <a:gd name="connsiteY31" fmla="*/ 1503537 h 2342126"/>
              <a:gd name="connsiteX32" fmla="*/ 304800 w 819150"/>
              <a:gd name="connsiteY32" fmla="*/ 1474962 h 2342126"/>
              <a:gd name="connsiteX33" fmla="*/ 319087 w 819150"/>
              <a:gd name="connsiteY33" fmla="*/ 1432100 h 2342126"/>
              <a:gd name="connsiteX34" fmla="*/ 323850 w 819150"/>
              <a:gd name="connsiteY34" fmla="*/ 1417812 h 2342126"/>
              <a:gd name="connsiteX35" fmla="*/ 342900 w 819150"/>
              <a:gd name="connsiteY35" fmla="*/ 1389237 h 2342126"/>
              <a:gd name="connsiteX36" fmla="*/ 347662 w 819150"/>
              <a:gd name="connsiteY36" fmla="*/ 1374950 h 2342126"/>
              <a:gd name="connsiteX37" fmla="*/ 376237 w 819150"/>
              <a:gd name="connsiteY37" fmla="*/ 1355900 h 2342126"/>
              <a:gd name="connsiteX38" fmla="*/ 381000 w 819150"/>
              <a:gd name="connsiteY38" fmla="*/ 1341612 h 2342126"/>
              <a:gd name="connsiteX39" fmla="*/ 400050 w 819150"/>
              <a:gd name="connsiteY39" fmla="*/ 1313037 h 2342126"/>
              <a:gd name="connsiteX40" fmla="*/ 404812 w 819150"/>
              <a:gd name="connsiteY40" fmla="*/ 1298750 h 2342126"/>
              <a:gd name="connsiteX41" fmla="*/ 414337 w 819150"/>
              <a:gd name="connsiteY41" fmla="*/ 1284462 h 2342126"/>
              <a:gd name="connsiteX42" fmla="*/ 423862 w 819150"/>
              <a:gd name="connsiteY42" fmla="*/ 1255887 h 2342126"/>
              <a:gd name="connsiteX43" fmla="*/ 428625 w 819150"/>
              <a:gd name="connsiteY43" fmla="*/ 1241600 h 2342126"/>
              <a:gd name="connsiteX44" fmla="*/ 433387 w 819150"/>
              <a:gd name="connsiteY44" fmla="*/ 1184450 h 2342126"/>
              <a:gd name="connsiteX45" fmla="*/ 433387 w 819150"/>
              <a:gd name="connsiteY45" fmla="*/ 1155875 h 2342126"/>
              <a:gd name="connsiteX46" fmla="*/ 428625 w 819150"/>
              <a:gd name="connsiteY46" fmla="*/ 1036812 h 2342126"/>
              <a:gd name="connsiteX47" fmla="*/ 428625 w 819150"/>
              <a:gd name="connsiteY47" fmla="*/ 951087 h 2342126"/>
              <a:gd name="connsiteX48" fmla="*/ 419100 w 819150"/>
              <a:gd name="connsiteY48" fmla="*/ 855837 h 2342126"/>
              <a:gd name="connsiteX49" fmla="*/ 409575 w 819150"/>
              <a:gd name="connsiteY49" fmla="*/ 841550 h 2342126"/>
              <a:gd name="connsiteX50" fmla="*/ 400050 w 819150"/>
              <a:gd name="connsiteY50" fmla="*/ 812975 h 2342126"/>
              <a:gd name="connsiteX51" fmla="*/ 400050 w 819150"/>
              <a:gd name="connsiteY51" fmla="*/ 760587 h 2342126"/>
              <a:gd name="connsiteX52" fmla="*/ 404812 w 819150"/>
              <a:gd name="connsiteY52" fmla="*/ 746300 h 2342126"/>
              <a:gd name="connsiteX53" fmla="*/ 414337 w 819150"/>
              <a:gd name="connsiteY53" fmla="*/ 712962 h 2342126"/>
              <a:gd name="connsiteX54" fmla="*/ 428625 w 819150"/>
              <a:gd name="connsiteY54" fmla="*/ 703437 h 2342126"/>
              <a:gd name="connsiteX55" fmla="*/ 442912 w 819150"/>
              <a:gd name="connsiteY55" fmla="*/ 674862 h 2342126"/>
              <a:gd name="connsiteX56" fmla="*/ 457200 w 819150"/>
              <a:gd name="connsiteY56" fmla="*/ 670100 h 2342126"/>
              <a:gd name="connsiteX57" fmla="*/ 466725 w 819150"/>
              <a:gd name="connsiteY57" fmla="*/ 655812 h 2342126"/>
              <a:gd name="connsiteX58" fmla="*/ 481012 w 819150"/>
              <a:gd name="connsiteY58" fmla="*/ 651050 h 2342126"/>
              <a:gd name="connsiteX59" fmla="*/ 528637 w 819150"/>
              <a:gd name="connsiteY59" fmla="*/ 646287 h 2342126"/>
              <a:gd name="connsiteX60" fmla="*/ 538162 w 819150"/>
              <a:gd name="connsiteY60" fmla="*/ 584375 h 2342126"/>
              <a:gd name="connsiteX61" fmla="*/ 533400 w 819150"/>
              <a:gd name="connsiteY61" fmla="*/ 570087 h 2342126"/>
              <a:gd name="connsiteX62" fmla="*/ 538162 w 819150"/>
              <a:gd name="connsiteY62" fmla="*/ 465312 h 2342126"/>
              <a:gd name="connsiteX63" fmla="*/ 533400 w 819150"/>
              <a:gd name="connsiteY63" fmla="*/ 451025 h 2342126"/>
              <a:gd name="connsiteX64" fmla="*/ 538162 w 819150"/>
              <a:gd name="connsiteY64" fmla="*/ 431975 h 2342126"/>
              <a:gd name="connsiteX65" fmla="*/ 576262 w 819150"/>
              <a:gd name="connsiteY65" fmla="*/ 322437 h 2342126"/>
              <a:gd name="connsiteX66" fmla="*/ 590550 w 819150"/>
              <a:gd name="connsiteY66" fmla="*/ 293862 h 2342126"/>
              <a:gd name="connsiteX67" fmla="*/ 609600 w 819150"/>
              <a:gd name="connsiteY67" fmla="*/ 265287 h 2342126"/>
              <a:gd name="connsiteX68" fmla="*/ 633412 w 819150"/>
              <a:gd name="connsiteY68" fmla="*/ 222425 h 2342126"/>
              <a:gd name="connsiteX69" fmla="*/ 657225 w 819150"/>
              <a:gd name="connsiteY69" fmla="*/ 239591 h 2342126"/>
              <a:gd name="connsiteX70" fmla="*/ 690562 w 819150"/>
              <a:gd name="connsiteY70" fmla="*/ 170037 h 2342126"/>
              <a:gd name="connsiteX71" fmla="*/ 714375 w 819150"/>
              <a:gd name="connsiteY71" fmla="*/ 112887 h 2342126"/>
              <a:gd name="connsiteX72" fmla="*/ 795337 w 819150"/>
              <a:gd name="connsiteY72" fmla="*/ 55737 h 2342126"/>
              <a:gd name="connsiteX73" fmla="*/ 804862 w 819150"/>
              <a:gd name="connsiteY73" fmla="*/ 41450 h 2342126"/>
              <a:gd name="connsiteX74" fmla="*/ 819150 w 819150"/>
              <a:gd name="connsiteY74" fmla="*/ 0 h 2342126"/>
              <a:gd name="connsiteX0" fmla="*/ 0 w 819150"/>
              <a:gd name="connsiteY0" fmla="*/ 2332212 h 2342126"/>
              <a:gd name="connsiteX1" fmla="*/ 57150 w 819150"/>
              <a:gd name="connsiteY1" fmla="*/ 2341737 h 2342126"/>
              <a:gd name="connsiteX2" fmla="*/ 85725 w 819150"/>
              <a:gd name="connsiteY2" fmla="*/ 2332212 h 2342126"/>
              <a:gd name="connsiteX3" fmla="*/ 104775 w 819150"/>
              <a:gd name="connsiteY3" fmla="*/ 2327450 h 2342126"/>
              <a:gd name="connsiteX4" fmla="*/ 133350 w 819150"/>
              <a:gd name="connsiteY4" fmla="*/ 2317925 h 2342126"/>
              <a:gd name="connsiteX5" fmla="*/ 142875 w 819150"/>
              <a:gd name="connsiteY5" fmla="*/ 2303637 h 2342126"/>
              <a:gd name="connsiteX6" fmla="*/ 157162 w 819150"/>
              <a:gd name="connsiteY6" fmla="*/ 2294112 h 2342126"/>
              <a:gd name="connsiteX7" fmla="*/ 161925 w 819150"/>
              <a:gd name="connsiteY7" fmla="*/ 2270300 h 2342126"/>
              <a:gd name="connsiteX8" fmla="*/ 161925 w 819150"/>
              <a:gd name="connsiteY8" fmla="*/ 2165525 h 2342126"/>
              <a:gd name="connsiteX9" fmla="*/ 176212 w 819150"/>
              <a:gd name="connsiteY9" fmla="*/ 2136950 h 2342126"/>
              <a:gd name="connsiteX10" fmla="*/ 190500 w 819150"/>
              <a:gd name="connsiteY10" fmla="*/ 2132187 h 2342126"/>
              <a:gd name="connsiteX11" fmla="*/ 200025 w 819150"/>
              <a:gd name="connsiteY11" fmla="*/ 2117900 h 2342126"/>
              <a:gd name="connsiteX12" fmla="*/ 204787 w 819150"/>
              <a:gd name="connsiteY12" fmla="*/ 2103612 h 2342126"/>
              <a:gd name="connsiteX13" fmla="*/ 223837 w 819150"/>
              <a:gd name="connsiteY13" fmla="*/ 2075037 h 2342126"/>
              <a:gd name="connsiteX14" fmla="*/ 238125 w 819150"/>
              <a:gd name="connsiteY14" fmla="*/ 2046462 h 2342126"/>
              <a:gd name="connsiteX15" fmla="*/ 261937 w 819150"/>
              <a:gd name="connsiteY15" fmla="*/ 2003600 h 2342126"/>
              <a:gd name="connsiteX16" fmla="*/ 271462 w 819150"/>
              <a:gd name="connsiteY16" fmla="*/ 1989312 h 2342126"/>
              <a:gd name="connsiteX17" fmla="*/ 285750 w 819150"/>
              <a:gd name="connsiteY17" fmla="*/ 1960737 h 2342126"/>
              <a:gd name="connsiteX18" fmla="*/ 290512 w 819150"/>
              <a:gd name="connsiteY18" fmla="*/ 1941687 h 2342126"/>
              <a:gd name="connsiteX19" fmla="*/ 290512 w 819150"/>
              <a:gd name="connsiteY19" fmla="*/ 1875012 h 2342126"/>
              <a:gd name="connsiteX20" fmla="*/ 300037 w 819150"/>
              <a:gd name="connsiteY20" fmla="*/ 1822625 h 2342126"/>
              <a:gd name="connsiteX21" fmla="*/ 309562 w 819150"/>
              <a:gd name="connsiteY21" fmla="*/ 1808337 h 2342126"/>
              <a:gd name="connsiteX22" fmla="*/ 319087 w 819150"/>
              <a:gd name="connsiteY22" fmla="*/ 1779762 h 2342126"/>
              <a:gd name="connsiteX23" fmla="*/ 342900 w 819150"/>
              <a:gd name="connsiteY23" fmla="*/ 1751187 h 2342126"/>
              <a:gd name="connsiteX24" fmla="*/ 342900 w 819150"/>
              <a:gd name="connsiteY24" fmla="*/ 1722612 h 2342126"/>
              <a:gd name="connsiteX25" fmla="*/ 347662 w 819150"/>
              <a:gd name="connsiteY25" fmla="*/ 1708325 h 2342126"/>
              <a:gd name="connsiteX26" fmla="*/ 342900 w 819150"/>
              <a:gd name="connsiteY26" fmla="*/ 1679750 h 2342126"/>
              <a:gd name="connsiteX27" fmla="*/ 323850 w 819150"/>
              <a:gd name="connsiteY27" fmla="*/ 1617837 h 2342126"/>
              <a:gd name="connsiteX28" fmla="*/ 309562 w 819150"/>
              <a:gd name="connsiteY28" fmla="*/ 1608312 h 2342126"/>
              <a:gd name="connsiteX29" fmla="*/ 300037 w 819150"/>
              <a:gd name="connsiteY29" fmla="*/ 1594025 h 2342126"/>
              <a:gd name="connsiteX30" fmla="*/ 300037 w 819150"/>
              <a:gd name="connsiteY30" fmla="*/ 1517825 h 2342126"/>
              <a:gd name="connsiteX31" fmla="*/ 295275 w 819150"/>
              <a:gd name="connsiteY31" fmla="*/ 1503537 h 2342126"/>
              <a:gd name="connsiteX32" fmla="*/ 304800 w 819150"/>
              <a:gd name="connsiteY32" fmla="*/ 1474962 h 2342126"/>
              <a:gd name="connsiteX33" fmla="*/ 319087 w 819150"/>
              <a:gd name="connsiteY33" fmla="*/ 1432100 h 2342126"/>
              <a:gd name="connsiteX34" fmla="*/ 323850 w 819150"/>
              <a:gd name="connsiteY34" fmla="*/ 1417812 h 2342126"/>
              <a:gd name="connsiteX35" fmla="*/ 342900 w 819150"/>
              <a:gd name="connsiteY35" fmla="*/ 1389237 h 2342126"/>
              <a:gd name="connsiteX36" fmla="*/ 347662 w 819150"/>
              <a:gd name="connsiteY36" fmla="*/ 1374950 h 2342126"/>
              <a:gd name="connsiteX37" fmla="*/ 376237 w 819150"/>
              <a:gd name="connsiteY37" fmla="*/ 1355900 h 2342126"/>
              <a:gd name="connsiteX38" fmla="*/ 381000 w 819150"/>
              <a:gd name="connsiteY38" fmla="*/ 1341612 h 2342126"/>
              <a:gd name="connsiteX39" fmla="*/ 400050 w 819150"/>
              <a:gd name="connsiteY39" fmla="*/ 1313037 h 2342126"/>
              <a:gd name="connsiteX40" fmla="*/ 404812 w 819150"/>
              <a:gd name="connsiteY40" fmla="*/ 1298750 h 2342126"/>
              <a:gd name="connsiteX41" fmla="*/ 414337 w 819150"/>
              <a:gd name="connsiteY41" fmla="*/ 1284462 h 2342126"/>
              <a:gd name="connsiteX42" fmla="*/ 423862 w 819150"/>
              <a:gd name="connsiteY42" fmla="*/ 1255887 h 2342126"/>
              <a:gd name="connsiteX43" fmla="*/ 428625 w 819150"/>
              <a:gd name="connsiteY43" fmla="*/ 1241600 h 2342126"/>
              <a:gd name="connsiteX44" fmla="*/ 433387 w 819150"/>
              <a:gd name="connsiteY44" fmla="*/ 1184450 h 2342126"/>
              <a:gd name="connsiteX45" fmla="*/ 433387 w 819150"/>
              <a:gd name="connsiteY45" fmla="*/ 1155875 h 2342126"/>
              <a:gd name="connsiteX46" fmla="*/ 428625 w 819150"/>
              <a:gd name="connsiteY46" fmla="*/ 1036812 h 2342126"/>
              <a:gd name="connsiteX47" fmla="*/ 428625 w 819150"/>
              <a:gd name="connsiteY47" fmla="*/ 951087 h 2342126"/>
              <a:gd name="connsiteX48" fmla="*/ 419100 w 819150"/>
              <a:gd name="connsiteY48" fmla="*/ 855837 h 2342126"/>
              <a:gd name="connsiteX49" fmla="*/ 409575 w 819150"/>
              <a:gd name="connsiteY49" fmla="*/ 841550 h 2342126"/>
              <a:gd name="connsiteX50" fmla="*/ 400050 w 819150"/>
              <a:gd name="connsiteY50" fmla="*/ 812975 h 2342126"/>
              <a:gd name="connsiteX51" fmla="*/ 400050 w 819150"/>
              <a:gd name="connsiteY51" fmla="*/ 760587 h 2342126"/>
              <a:gd name="connsiteX52" fmla="*/ 404812 w 819150"/>
              <a:gd name="connsiteY52" fmla="*/ 746300 h 2342126"/>
              <a:gd name="connsiteX53" fmla="*/ 414337 w 819150"/>
              <a:gd name="connsiteY53" fmla="*/ 712962 h 2342126"/>
              <a:gd name="connsiteX54" fmla="*/ 428625 w 819150"/>
              <a:gd name="connsiteY54" fmla="*/ 703437 h 2342126"/>
              <a:gd name="connsiteX55" fmla="*/ 442912 w 819150"/>
              <a:gd name="connsiteY55" fmla="*/ 674862 h 2342126"/>
              <a:gd name="connsiteX56" fmla="*/ 457200 w 819150"/>
              <a:gd name="connsiteY56" fmla="*/ 670100 h 2342126"/>
              <a:gd name="connsiteX57" fmla="*/ 466725 w 819150"/>
              <a:gd name="connsiteY57" fmla="*/ 655812 h 2342126"/>
              <a:gd name="connsiteX58" fmla="*/ 481012 w 819150"/>
              <a:gd name="connsiteY58" fmla="*/ 651050 h 2342126"/>
              <a:gd name="connsiteX59" fmla="*/ 528637 w 819150"/>
              <a:gd name="connsiteY59" fmla="*/ 646287 h 2342126"/>
              <a:gd name="connsiteX60" fmla="*/ 538162 w 819150"/>
              <a:gd name="connsiteY60" fmla="*/ 584375 h 2342126"/>
              <a:gd name="connsiteX61" fmla="*/ 533400 w 819150"/>
              <a:gd name="connsiteY61" fmla="*/ 570087 h 2342126"/>
              <a:gd name="connsiteX62" fmla="*/ 538162 w 819150"/>
              <a:gd name="connsiteY62" fmla="*/ 465312 h 2342126"/>
              <a:gd name="connsiteX63" fmla="*/ 533400 w 819150"/>
              <a:gd name="connsiteY63" fmla="*/ 451025 h 2342126"/>
              <a:gd name="connsiteX64" fmla="*/ 538162 w 819150"/>
              <a:gd name="connsiteY64" fmla="*/ 431975 h 2342126"/>
              <a:gd name="connsiteX65" fmla="*/ 576262 w 819150"/>
              <a:gd name="connsiteY65" fmla="*/ 322437 h 2342126"/>
              <a:gd name="connsiteX66" fmla="*/ 590550 w 819150"/>
              <a:gd name="connsiteY66" fmla="*/ 293862 h 2342126"/>
              <a:gd name="connsiteX67" fmla="*/ 609600 w 819150"/>
              <a:gd name="connsiteY67" fmla="*/ 265287 h 2342126"/>
              <a:gd name="connsiteX68" fmla="*/ 633412 w 819150"/>
              <a:gd name="connsiteY68" fmla="*/ 222425 h 2342126"/>
              <a:gd name="connsiteX69" fmla="*/ 690562 w 819150"/>
              <a:gd name="connsiteY69" fmla="*/ 170037 h 2342126"/>
              <a:gd name="connsiteX70" fmla="*/ 714375 w 819150"/>
              <a:gd name="connsiteY70" fmla="*/ 112887 h 2342126"/>
              <a:gd name="connsiteX71" fmla="*/ 795337 w 819150"/>
              <a:gd name="connsiteY71" fmla="*/ 55737 h 2342126"/>
              <a:gd name="connsiteX72" fmla="*/ 804862 w 819150"/>
              <a:gd name="connsiteY72" fmla="*/ 41450 h 2342126"/>
              <a:gd name="connsiteX73" fmla="*/ 819150 w 819150"/>
              <a:gd name="connsiteY73" fmla="*/ 0 h 2342126"/>
              <a:gd name="connsiteX0" fmla="*/ 0 w 819150"/>
              <a:gd name="connsiteY0" fmla="*/ 2332212 h 2342126"/>
              <a:gd name="connsiteX1" fmla="*/ 57150 w 819150"/>
              <a:gd name="connsiteY1" fmla="*/ 2341737 h 2342126"/>
              <a:gd name="connsiteX2" fmla="*/ 85725 w 819150"/>
              <a:gd name="connsiteY2" fmla="*/ 2332212 h 2342126"/>
              <a:gd name="connsiteX3" fmla="*/ 104775 w 819150"/>
              <a:gd name="connsiteY3" fmla="*/ 2327450 h 2342126"/>
              <a:gd name="connsiteX4" fmla="*/ 133350 w 819150"/>
              <a:gd name="connsiteY4" fmla="*/ 2317925 h 2342126"/>
              <a:gd name="connsiteX5" fmla="*/ 142875 w 819150"/>
              <a:gd name="connsiteY5" fmla="*/ 2303637 h 2342126"/>
              <a:gd name="connsiteX6" fmla="*/ 157162 w 819150"/>
              <a:gd name="connsiteY6" fmla="*/ 2294112 h 2342126"/>
              <a:gd name="connsiteX7" fmla="*/ 161925 w 819150"/>
              <a:gd name="connsiteY7" fmla="*/ 2270300 h 2342126"/>
              <a:gd name="connsiteX8" fmla="*/ 161925 w 819150"/>
              <a:gd name="connsiteY8" fmla="*/ 2165525 h 2342126"/>
              <a:gd name="connsiteX9" fmla="*/ 176212 w 819150"/>
              <a:gd name="connsiteY9" fmla="*/ 2136950 h 2342126"/>
              <a:gd name="connsiteX10" fmla="*/ 190500 w 819150"/>
              <a:gd name="connsiteY10" fmla="*/ 2132187 h 2342126"/>
              <a:gd name="connsiteX11" fmla="*/ 200025 w 819150"/>
              <a:gd name="connsiteY11" fmla="*/ 2117900 h 2342126"/>
              <a:gd name="connsiteX12" fmla="*/ 204787 w 819150"/>
              <a:gd name="connsiteY12" fmla="*/ 2103612 h 2342126"/>
              <a:gd name="connsiteX13" fmla="*/ 223837 w 819150"/>
              <a:gd name="connsiteY13" fmla="*/ 2075037 h 2342126"/>
              <a:gd name="connsiteX14" fmla="*/ 238125 w 819150"/>
              <a:gd name="connsiteY14" fmla="*/ 2046462 h 2342126"/>
              <a:gd name="connsiteX15" fmla="*/ 261937 w 819150"/>
              <a:gd name="connsiteY15" fmla="*/ 2003600 h 2342126"/>
              <a:gd name="connsiteX16" fmla="*/ 271462 w 819150"/>
              <a:gd name="connsiteY16" fmla="*/ 1989312 h 2342126"/>
              <a:gd name="connsiteX17" fmla="*/ 285750 w 819150"/>
              <a:gd name="connsiteY17" fmla="*/ 1960737 h 2342126"/>
              <a:gd name="connsiteX18" fmla="*/ 290512 w 819150"/>
              <a:gd name="connsiteY18" fmla="*/ 1941687 h 2342126"/>
              <a:gd name="connsiteX19" fmla="*/ 290512 w 819150"/>
              <a:gd name="connsiteY19" fmla="*/ 1875012 h 2342126"/>
              <a:gd name="connsiteX20" fmla="*/ 300037 w 819150"/>
              <a:gd name="connsiteY20" fmla="*/ 1822625 h 2342126"/>
              <a:gd name="connsiteX21" fmla="*/ 309562 w 819150"/>
              <a:gd name="connsiteY21" fmla="*/ 1808337 h 2342126"/>
              <a:gd name="connsiteX22" fmla="*/ 319087 w 819150"/>
              <a:gd name="connsiteY22" fmla="*/ 1779762 h 2342126"/>
              <a:gd name="connsiteX23" fmla="*/ 342900 w 819150"/>
              <a:gd name="connsiteY23" fmla="*/ 1751187 h 2342126"/>
              <a:gd name="connsiteX24" fmla="*/ 342900 w 819150"/>
              <a:gd name="connsiteY24" fmla="*/ 1722612 h 2342126"/>
              <a:gd name="connsiteX25" fmla="*/ 347662 w 819150"/>
              <a:gd name="connsiteY25" fmla="*/ 1708325 h 2342126"/>
              <a:gd name="connsiteX26" fmla="*/ 342900 w 819150"/>
              <a:gd name="connsiteY26" fmla="*/ 1679750 h 2342126"/>
              <a:gd name="connsiteX27" fmla="*/ 323850 w 819150"/>
              <a:gd name="connsiteY27" fmla="*/ 1617837 h 2342126"/>
              <a:gd name="connsiteX28" fmla="*/ 309562 w 819150"/>
              <a:gd name="connsiteY28" fmla="*/ 1608312 h 2342126"/>
              <a:gd name="connsiteX29" fmla="*/ 300037 w 819150"/>
              <a:gd name="connsiteY29" fmla="*/ 1594025 h 2342126"/>
              <a:gd name="connsiteX30" fmla="*/ 300037 w 819150"/>
              <a:gd name="connsiteY30" fmla="*/ 1517825 h 2342126"/>
              <a:gd name="connsiteX31" fmla="*/ 295275 w 819150"/>
              <a:gd name="connsiteY31" fmla="*/ 1503537 h 2342126"/>
              <a:gd name="connsiteX32" fmla="*/ 304800 w 819150"/>
              <a:gd name="connsiteY32" fmla="*/ 1474962 h 2342126"/>
              <a:gd name="connsiteX33" fmla="*/ 319087 w 819150"/>
              <a:gd name="connsiteY33" fmla="*/ 1432100 h 2342126"/>
              <a:gd name="connsiteX34" fmla="*/ 323850 w 819150"/>
              <a:gd name="connsiteY34" fmla="*/ 1417812 h 2342126"/>
              <a:gd name="connsiteX35" fmla="*/ 342900 w 819150"/>
              <a:gd name="connsiteY35" fmla="*/ 1389237 h 2342126"/>
              <a:gd name="connsiteX36" fmla="*/ 347662 w 819150"/>
              <a:gd name="connsiteY36" fmla="*/ 1374950 h 2342126"/>
              <a:gd name="connsiteX37" fmla="*/ 376237 w 819150"/>
              <a:gd name="connsiteY37" fmla="*/ 1355900 h 2342126"/>
              <a:gd name="connsiteX38" fmla="*/ 381000 w 819150"/>
              <a:gd name="connsiteY38" fmla="*/ 1341612 h 2342126"/>
              <a:gd name="connsiteX39" fmla="*/ 400050 w 819150"/>
              <a:gd name="connsiteY39" fmla="*/ 1313037 h 2342126"/>
              <a:gd name="connsiteX40" fmla="*/ 404812 w 819150"/>
              <a:gd name="connsiteY40" fmla="*/ 1298750 h 2342126"/>
              <a:gd name="connsiteX41" fmla="*/ 414337 w 819150"/>
              <a:gd name="connsiteY41" fmla="*/ 1284462 h 2342126"/>
              <a:gd name="connsiteX42" fmla="*/ 423862 w 819150"/>
              <a:gd name="connsiteY42" fmla="*/ 1255887 h 2342126"/>
              <a:gd name="connsiteX43" fmla="*/ 428625 w 819150"/>
              <a:gd name="connsiteY43" fmla="*/ 1241600 h 2342126"/>
              <a:gd name="connsiteX44" fmla="*/ 433387 w 819150"/>
              <a:gd name="connsiteY44" fmla="*/ 1184450 h 2342126"/>
              <a:gd name="connsiteX45" fmla="*/ 433387 w 819150"/>
              <a:gd name="connsiteY45" fmla="*/ 1155875 h 2342126"/>
              <a:gd name="connsiteX46" fmla="*/ 428625 w 819150"/>
              <a:gd name="connsiteY46" fmla="*/ 1036812 h 2342126"/>
              <a:gd name="connsiteX47" fmla="*/ 428625 w 819150"/>
              <a:gd name="connsiteY47" fmla="*/ 951087 h 2342126"/>
              <a:gd name="connsiteX48" fmla="*/ 419100 w 819150"/>
              <a:gd name="connsiteY48" fmla="*/ 855837 h 2342126"/>
              <a:gd name="connsiteX49" fmla="*/ 409575 w 819150"/>
              <a:gd name="connsiteY49" fmla="*/ 841550 h 2342126"/>
              <a:gd name="connsiteX50" fmla="*/ 400050 w 819150"/>
              <a:gd name="connsiteY50" fmla="*/ 812975 h 2342126"/>
              <a:gd name="connsiteX51" fmla="*/ 400050 w 819150"/>
              <a:gd name="connsiteY51" fmla="*/ 760587 h 2342126"/>
              <a:gd name="connsiteX52" fmla="*/ 404812 w 819150"/>
              <a:gd name="connsiteY52" fmla="*/ 746300 h 2342126"/>
              <a:gd name="connsiteX53" fmla="*/ 414337 w 819150"/>
              <a:gd name="connsiteY53" fmla="*/ 712962 h 2342126"/>
              <a:gd name="connsiteX54" fmla="*/ 428625 w 819150"/>
              <a:gd name="connsiteY54" fmla="*/ 703437 h 2342126"/>
              <a:gd name="connsiteX55" fmla="*/ 442912 w 819150"/>
              <a:gd name="connsiteY55" fmla="*/ 674862 h 2342126"/>
              <a:gd name="connsiteX56" fmla="*/ 457200 w 819150"/>
              <a:gd name="connsiteY56" fmla="*/ 670100 h 2342126"/>
              <a:gd name="connsiteX57" fmla="*/ 466725 w 819150"/>
              <a:gd name="connsiteY57" fmla="*/ 655812 h 2342126"/>
              <a:gd name="connsiteX58" fmla="*/ 481012 w 819150"/>
              <a:gd name="connsiteY58" fmla="*/ 651050 h 2342126"/>
              <a:gd name="connsiteX59" fmla="*/ 528637 w 819150"/>
              <a:gd name="connsiteY59" fmla="*/ 646287 h 2342126"/>
              <a:gd name="connsiteX60" fmla="*/ 538162 w 819150"/>
              <a:gd name="connsiteY60" fmla="*/ 584375 h 2342126"/>
              <a:gd name="connsiteX61" fmla="*/ 533400 w 819150"/>
              <a:gd name="connsiteY61" fmla="*/ 570087 h 2342126"/>
              <a:gd name="connsiteX62" fmla="*/ 538162 w 819150"/>
              <a:gd name="connsiteY62" fmla="*/ 465312 h 2342126"/>
              <a:gd name="connsiteX63" fmla="*/ 533400 w 819150"/>
              <a:gd name="connsiteY63" fmla="*/ 451025 h 2342126"/>
              <a:gd name="connsiteX64" fmla="*/ 538162 w 819150"/>
              <a:gd name="connsiteY64" fmla="*/ 431975 h 2342126"/>
              <a:gd name="connsiteX65" fmla="*/ 576262 w 819150"/>
              <a:gd name="connsiteY65" fmla="*/ 322437 h 2342126"/>
              <a:gd name="connsiteX66" fmla="*/ 590550 w 819150"/>
              <a:gd name="connsiteY66" fmla="*/ 293862 h 2342126"/>
              <a:gd name="connsiteX67" fmla="*/ 609600 w 819150"/>
              <a:gd name="connsiteY67" fmla="*/ 265287 h 2342126"/>
              <a:gd name="connsiteX68" fmla="*/ 690562 w 819150"/>
              <a:gd name="connsiteY68" fmla="*/ 170037 h 2342126"/>
              <a:gd name="connsiteX69" fmla="*/ 714375 w 819150"/>
              <a:gd name="connsiteY69" fmla="*/ 112887 h 2342126"/>
              <a:gd name="connsiteX70" fmla="*/ 795337 w 819150"/>
              <a:gd name="connsiteY70" fmla="*/ 55737 h 2342126"/>
              <a:gd name="connsiteX71" fmla="*/ 804862 w 819150"/>
              <a:gd name="connsiteY71" fmla="*/ 41450 h 2342126"/>
              <a:gd name="connsiteX72" fmla="*/ 819150 w 819150"/>
              <a:gd name="connsiteY72" fmla="*/ 0 h 2342126"/>
              <a:gd name="connsiteX0" fmla="*/ 0 w 819150"/>
              <a:gd name="connsiteY0" fmla="*/ 2332212 h 2342126"/>
              <a:gd name="connsiteX1" fmla="*/ 57150 w 819150"/>
              <a:gd name="connsiteY1" fmla="*/ 2341737 h 2342126"/>
              <a:gd name="connsiteX2" fmla="*/ 85725 w 819150"/>
              <a:gd name="connsiteY2" fmla="*/ 2332212 h 2342126"/>
              <a:gd name="connsiteX3" fmla="*/ 104775 w 819150"/>
              <a:gd name="connsiteY3" fmla="*/ 2327450 h 2342126"/>
              <a:gd name="connsiteX4" fmla="*/ 133350 w 819150"/>
              <a:gd name="connsiteY4" fmla="*/ 2317925 h 2342126"/>
              <a:gd name="connsiteX5" fmla="*/ 142875 w 819150"/>
              <a:gd name="connsiteY5" fmla="*/ 2303637 h 2342126"/>
              <a:gd name="connsiteX6" fmla="*/ 157162 w 819150"/>
              <a:gd name="connsiteY6" fmla="*/ 2294112 h 2342126"/>
              <a:gd name="connsiteX7" fmla="*/ 161925 w 819150"/>
              <a:gd name="connsiteY7" fmla="*/ 2270300 h 2342126"/>
              <a:gd name="connsiteX8" fmla="*/ 161925 w 819150"/>
              <a:gd name="connsiteY8" fmla="*/ 2165525 h 2342126"/>
              <a:gd name="connsiteX9" fmla="*/ 176212 w 819150"/>
              <a:gd name="connsiteY9" fmla="*/ 2136950 h 2342126"/>
              <a:gd name="connsiteX10" fmla="*/ 190500 w 819150"/>
              <a:gd name="connsiteY10" fmla="*/ 2132187 h 2342126"/>
              <a:gd name="connsiteX11" fmla="*/ 200025 w 819150"/>
              <a:gd name="connsiteY11" fmla="*/ 2117900 h 2342126"/>
              <a:gd name="connsiteX12" fmla="*/ 204787 w 819150"/>
              <a:gd name="connsiteY12" fmla="*/ 2103612 h 2342126"/>
              <a:gd name="connsiteX13" fmla="*/ 223837 w 819150"/>
              <a:gd name="connsiteY13" fmla="*/ 2075037 h 2342126"/>
              <a:gd name="connsiteX14" fmla="*/ 238125 w 819150"/>
              <a:gd name="connsiteY14" fmla="*/ 2046462 h 2342126"/>
              <a:gd name="connsiteX15" fmla="*/ 261937 w 819150"/>
              <a:gd name="connsiteY15" fmla="*/ 2003600 h 2342126"/>
              <a:gd name="connsiteX16" fmla="*/ 271462 w 819150"/>
              <a:gd name="connsiteY16" fmla="*/ 1989312 h 2342126"/>
              <a:gd name="connsiteX17" fmla="*/ 285750 w 819150"/>
              <a:gd name="connsiteY17" fmla="*/ 1960737 h 2342126"/>
              <a:gd name="connsiteX18" fmla="*/ 290512 w 819150"/>
              <a:gd name="connsiteY18" fmla="*/ 1941687 h 2342126"/>
              <a:gd name="connsiteX19" fmla="*/ 290512 w 819150"/>
              <a:gd name="connsiteY19" fmla="*/ 1875012 h 2342126"/>
              <a:gd name="connsiteX20" fmla="*/ 300037 w 819150"/>
              <a:gd name="connsiteY20" fmla="*/ 1822625 h 2342126"/>
              <a:gd name="connsiteX21" fmla="*/ 309562 w 819150"/>
              <a:gd name="connsiteY21" fmla="*/ 1808337 h 2342126"/>
              <a:gd name="connsiteX22" fmla="*/ 319087 w 819150"/>
              <a:gd name="connsiteY22" fmla="*/ 1779762 h 2342126"/>
              <a:gd name="connsiteX23" fmla="*/ 342900 w 819150"/>
              <a:gd name="connsiteY23" fmla="*/ 1751187 h 2342126"/>
              <a:gd name="connsiteX24" fmla="*/ 342900 w 819150"/>
              <a:gd name="connsiteY24" fmla="*/ 1722612 h 2342126"/>
              <a:gd name="connsiteX25" fmla="*/ 347662 w 819150"/>
              <a:gd name="connsiteY25" fmla="*/ 1708325 h 2342126"/>
              <a:gd name="connsiteX26" fmla="*/ 342900 w 819150"/>
              <a:gd name="connsiteY26" fmla="*/ 1679750 h 2342126"/>
              <a:gd name="connsiteX27" fmla="*/ 323850 w 819150"/>
              <a:gd name="connsiteY27" fmla="*/ 1617837 h 2342126"/>
              <a:gd name="connsiteX28" fmla="*/ 309562 w 819150"/>
              <a:gd name="connsiteY28" fmla="*/ 1608312 h 2342126"/>
              <a:gd name="connsiteX29" fmla="*/ 300037 w 819150"/>
              <a:gd name="connsiteY29" fmla="*/ 1594025 h 2342126"/>
              <a:gd name="connsiteX30" fmla="*/ 300037 w 819150"/>
              <a:gd name="connsiteY30" fmla="*/ 1517825 h 2342126"/>
              <a:gd name="connsiteX31" fmla="*/ 295275 w 819150"/>
              <a:gd name="connsiteY31" fmla="*/ 1503537 h 2342126"/>
              <a:gd name="connsiteX32" fmla="*/ 304800 w 819150"/>
              <a:gd name="connsiteY32" fmla="*/ 1474962 h 2342126"/>
              <a:gd name="connsiteX33" fmla="*/ 319087 w 819150"/>
              <a:gd name="connsiteY33" fmla="*/ 1432100 h 2342126"/>
              <a:gd name="connsiteX34" fmla="*/ 323850 w 819150"/>
              <a:gd name="connsiteY34" fmla="*/ 1417812 h 2342126"/>
              <a:gd name="connsiteX35" fmla="*/ 342900 w 819150"/>
              <a:gd name="connsiteY35" fmla="*/ 1389237 h 2342126"/>
              <a:gd name="connsiteX36" fmla="*/ 347662 w 819150"/>
              <a:gd name="connsiteY36" fmla="*/ 1374950 h 2342126"/>
              <a:gd name="connsiteX37" fmla="*/ 376237 w 819150"/>
              <a:gd name="connsiteY37" fmla="*/ 1355900 h 2342126"/>
              <a:gd name="connsiteX38" fmla="*/ 381000 w 819150"/>
              <a:gd name="connsiteY38" fmla="*/ 1341612 h 2342126"/>
              <a:gd name="connsiteX39" fmla="*/ 400050 w 819150"/>
              <a:gd name="connsiteY39" fmla="*/ 1313037 h 2342126"/>
              <a:gd name="connsiteX40" fmla="*/ 404812 w 819150"/>
              <a:gd name="connsiteY40" fmla="*/ 1298750 h 2342126"/>
              <a:gd name="connsiteX41" fmla="*/ 414337 w 819150"/>
              <a:gd name="connsiteY41" fmla="*/ 1284462 h 2342126"/>
              <a:gd name="connsiteX42" fmla="*/ 423862 w 819150"/>
              <a:gd name="connsiteY42" fmla="*/ 1255887 h 2342126"/>
              <a:gd name="connsiteX43" fmla="*/ 428625 w 819150"/>
              <a:gd name="connsiteY43" fmla="*/ 1241600 h 2342126"/>
              <a:gd name="connsiteX44" fmla="*/ 433387 w 819150"/>
              <a:gd name="connsiteY44" fmla="*/ 1184450 h 2342126"/>
              <a:gd name="connsiteX45" fmla="*/ 433387 w 819150"/>
              <a:gd name="connsiteY45" fmla="*/ 1155875 h 2342126"/>
              <a:gd name="connsiteX46" fmla="*/ 428625 w 819150"/>
              <a:gd name="connsiteY46" fmla="*/ 1036812 h 2342126"/>
              <a:gd name="connsiteX47" fmla="*/ 428625 w 819150"/>
              <a:gd name="connsiteY47" fmla="*/ 951087 h 2342126"/>
              <a:gd name="connsiteX48" fmla="*/ 419100 w 819150"/>
              <a:gd name="connsiteY48" fmla="*/ 855837 h 2342126"/>
              <a:gd name="connsiteX49" fmla="*/ 409575 w 819150"/>
              <a:gd name="connsiteY49" fmla="*/ 841550 h 2342126"/>
              <a:gd name="connsiteX50" fmla="*/ 400050 w 819150"/>
              <a:gd name="connsiteY50" fmla="*/ 812975 h 2342126"/>
              <a:gd name="connsiteX51" fmla="*/ 400050 w 819150"/>
              <a:gd name="connsiteY51" fmla="*/ 760587 h 2342126"/>
              <a:gd name="connsiteX52" fmla="*/ 404812 w 819150"/>
              <a:gd name="connsiteY52" fmla="*/ 746300 h 2342126"/>
              <a:gd name="connsiteX53" fmla="*/ 414337 w 819150"/>
              <a:gd name="connsiteY53" fmla="*/ 712962 h 2342126"/>
              <a:gd name="connsiteX54" fmla="*/ 428625 w 819150"/>
              <a:gd name="connsiteY54" fmla="*/ 703437 h 2342126"/>
              <a:gd name="connsiteX55" fmla="*/ 442912 w 819150"/>
              <a:gd name="connsiteY55" fmla="*/ 674862 h 2342126"/>
              <a:gd name="connsiteX56" fmla="*/ 457200 w 819150"/>
              <a:gd name="connsiteY56" fmla="*/ 670100 h 2342126"/>
              <a:gd name="connsiteX57" fmla="*/ 466725 w 819150"/>
              <a:gd name="connsiteY57" fmla="*/ 655812 h 2342126"/>
              <a:gd name="connsiteX58" fmla="*/ 481012 w 819150"/>
              <a:gd name="connsiteY58" fmla="*/ 651050 h 2342126"/>
              <a:gd name="connsiteX59" fmla="*/ 528637 w 819150"/>
              <a:gd name="connsiteY59" fmla="*/ 646287 h 2342126"/>
              <a:gd name="connsiteX60" fmla="*/ 538162 w 819150"/>
              <a:gd name="connsiteY60" fmla="*/ 584375 h 2342126"/>
              <a:gd name="connsiteX61" fmla="*/ 533400 w 819150"/>
              <a:gd name="connsiteY61" fmla="*/ 570087 h 2342126"/>
              <a:gd name="connsiteX62" fmla="*/ 538162 w 819150"/>
              <a:gd name="connsiteY62" fmla="*/ 465312 h 2342126"/>
              <a:gd name="connsiteX63" fmla="*/ 533400 w 819150"/>
              <a:gd name="connsiteY63" fmla="*/ 451025 h 2342126"/>
              <a:gd name="connsiteX64" fmla="*/ 538162 w 819150"/>
              <a:gd name="connsiteY64" fmla="*/ 431975 h 2342126"/>
              <a:gd name="connsiteX65" fmla="*/ 576262 w 819150"/>
              <a:gd name="connsiteY65" fmla="*/ 322437 h 2342126"/>
              <a:gd name="connsiteX66" fmla="*/ 590550 w 819150"/>
              <a:gd name="connsiteY66" fmla="*/ 293862 h 2342126"/>
              <a:gd name="connsiteX67" fmla="*/ 609600 w 819150"/>
              <a:gd name="connsiteY67" fmla="*/ 265287 h 2342126"/>
              <a:gd name="connsiteX68" fmla="*/ 690562 w 819150"/>
              <a:gd name="connsiteY68" fmla="*/ 170037 h 2342126"/>
              <a:gd name="connsiteX69" fmla="*/ 795337 w 819150"/>
              <a:gd name="connsiteY69" fmla="*/ 55737 h 2342126"/>
              <a:gd name="connsiteX70" fmla="*/ 804862 w 819150"/>
              <a:gd name="connsiteY70" fmla="*/ 41450 h 2342126"/>
              <a:gd name="connsiteX71" fmla="*/ 819150 w 819150"/>
              <a:gd name="connsiteY71" fmla="*/ 0 h 2342126"/>
              <a:gd name="connsiteX0" fmla="*/ 0 w 805841"/>
              <a:gd name="connsiteY0" fmla="*/ 2290762 h 2300676"/>
              <a:gd name="connsiteX1" fmla="*/ 57150 w 805841"/>
              <a:gd name="connsiteY1" fmla="*/ 2300287 h 2300676"/>
              <a:gd name="connsiteX2" fmla="*/ 85725 w 805841"/>
              <a:gd name="connsiteY2" fmla="*/ 2290762 h 2300676"/>
              <a:gd name="connsiteX3" fmla="*/ 104775 w 805841"/>
              <a:gd name="connsiteY3" fmla="*/ 2286000 h 2300676"/>
              <a:gd name="connsiteX4" fmla="*/ 133350 w 805841"/>
              <a:gd name="connsiteY4" fmla="*/ 2276475 h 2300676"/>
              <a:gd name="connsiteX5" fmla="*/ 142875 w 805841"/>
              <a:gd name="connsiteY5" fmla="*/ 2262187 h 2300676"/>
              <a:gd name="connsiteX6" fmla="*/ 157162 w 805841"/>
              <a:gd name="connsiteY6" fmla="*/ 2252662 h 2300676"/>
              <a:gd name="connsiteX7" fmla="*/ 161925 w 805841"/>
              <a:gd name="connsiteY7" fmla="*/ 2228850 h 2300676"/>
              <a:gd name="connsiteX8" fmla="*/ 161925 w 805841"/>
              <a:gd name="connsiteY8" fmla="*/ 2124075 h 2300676"/>
              <a:gd name="connsiteX9" fmla="*/ 176212 w 805841"/>
              <a:gd name="connsiteY9" fmla="*/ 2095500 h 2300676"/>
              <a:gd name="connsiteX10" fmla="*/ 190500 w 805841"/>
              <a:gd name="connsiteY10" fmla="*/ 2090737 h 2300676"/>
              <a:gd name="connsiteX11" fmla="*/ 200025 w 805841"/>
              <a:gd name="connsiteY11" fmla="*/ 2076450 h 2300676"/>
              <a:gd name="connsiteX12" fmla="*/ 204787 w 805841"/>
              <a:gd name="connsiteY12" fmla="*/ 2062162 h 2300676"/>
              <a:gd name="connsiteX13" fmla="*/ 223837 w 805841"/>
              <a:gd name="connsiteY13" fmla="*/ 2033587 h 2300676"/>
              <a:gd name="connsiteX14" fmla="*/ 238125 w 805841"/>
              <a:gd name="connsiteY14" fmla="*/ 2005012 h 2300676"/>
              <a:gd name="connsiteX15" fmla="*/ 261937 w 805841"/>
              <a:gd name="connsiteY15" fmla="*/ 1962150 h 2300676"/>
              <a:gd name="connsiteX16" fmla="*/ 271462 w 805841"/>
              <a:gd name="connsiteY16" fmla="*/ 1947862 h 2300676"/>
              <a:gd name="connsiteX17" fmla="*/ 285750 w 805841"/>
              <a:gd name="connsiteY17" fmla="*/ 1919287 h 2300676"/>
              <a:gd name="connsiteX18" fmla="*/ 290512 w 805841"/>
              <a:gd name="connsiteY18" fmla="*/ 1900237 h 2300676"/>
              <a:gd name="connsiteX19" fmla="*/ 290512 w 805841"/>
              <a:gd name="connsiteY19" fmla="*/ 1833562 h 2300676"/>
              <a:gd name="connsiteX20" fmla="*/ 300037 w 805841"/>
              <a:gd name="connsiteY20" fmla="*/ 1781175 h 2300676"/>
              <a:gd name="connsiteX21" fmla="*/ 309562 w 805841"/>
              <a:gd name="connsiteY21" fmla="*/ 1766887 h 2300676"/>
              <a:gd name="connsiteX22" fmla="*/ 319087 w 805841"/>
              <a:gd name="connsiteY22" fmla="*/ 1738312 h 2300676"/>
              <a:gd name="connsiteX23" fmla="*/ 342900 w 805841"/>
              <a:gd name="connsiteY23" fmla="*/ 1709737 h 2300676"/>
              <a:gd name="connsiteX24" fmla="*/ 342900 w 805841"/>
              <a:gd name="connsiteY24" fmla="*/ 1681162 h 2300676"/>
              <a:gd name="connsiteX25" fmla="*/ 347662 w 805841"/>
              <a:gd name="connsiteY25" fmla="*/ 1666875 h 2300676"/>
              <a:gd name="connsiteX26" fmla="*/ 342900 w 805841"/>
              <a:gd name="connsiteY26" fmla="*/ 1638300 h 2300676"/>
              <a:gd name="connsiteX27" fmla="*/ 323850 w 805841"/>
              <a:gd name="connsiteY27" fmla="*/ 1576387 h 2300676"/>
              <a:gd name="connsiteX28" fmla="*/ 309562 w 805841"/>
              <a:gd name="connsiteY28" fmla="*/ 1566862 h 2300676"/>
              <a:gd name="connsiteX29" fmla="*/ 300037 w 805841"/>
              <a:gd name="connsiteY29" fmla="*/ 1552575 h 2300676"/>
              <a:gd name="connsiteX30" fmla="*/ 300037 w 805841"/>
              <a:gd name="connsiteY30" fmla="*/ 1476375 h 2300676"/>
              <a:gd name="connsiteX31" fmla="*/ 295275 w 805841"/>
              <a:gd name="connsiteY31" fmla="*/ 1462087 h 2300676"/>
              <a:gd name="connsiteX32" fmla="*/ 304800 w 805841"/>
              <a:gd name="connsiteY32" fmla="*/ 1433512 h 2300676"/>
              <a:gd name="connsiteX33" fmla="*/ 319087 w 805841"/>
              <a:gd name="connsiteY33" fmla="*/ 1390650 h 2300676"/>
              <a:gd name="connsiteX34" fmla="*/ 323850 w 805841"/>
              <a:gd name="connsiteY34" fmla="*/ 1376362 h 2300676"/>
              <a:gd name="connsiteX35" fmla="*/ 342900 w 805841"/>
              <a:gd name="connsiteY35" fmla="*/ 1347787 h 2300676"/>
              <a:gd name="connsiteX36" fmla="*/ 347662 w 805841"/>
              <a:gd name="connsiteY36" fmla="*/ 1333500 h 2300676"/>
              <a:gd name="connsiteX37" fmla="*/ 376237 w 805841"/>
              <a:gd name="connsiteY37" fmla="*/ 1314450 h 2300676"/>
              <a:gd name="connsiteX38" fmla="*/ 381000 w 805841"/>
              <a:gd name="connsiteY38" fmla="*/ 1300162 h 2300676"/>
              <a:gd name="connsiteX39" fmla="*/ 400050 w 805841"/>
              <a:gd name="connsiteY39" fmla="*/ 1271587 h 2300676"/>
              <a:gd name="connsiteX40" fmla="*/ 404812 w 805841"/>
              <a:gd name="connsiteY40" fmla="*/ 1257300 h 2300676"/>
              <a:gd name="connsiteX41" fmla="*/ 414337 w 805841"/>
              <a:gd name="connsiteY41" fmla="*/ 1243012 h 2300676"/>
              <a:gd name="connsiteX42" fmla="*/ 423862 w 805841"/>
              <a:gd name="connsiteY42" fmla="*/ 1214437 h 2300676"/>
              <a:gd name="connsiteX43" fmla="*/ 428625 w 805841"/>
              <a:gd name="connsiteY43" fmla="*/ 1200150 h 2300676"/>
              <a:gd name="connsiteX44" fmla="*/ 433387 w 805841"/>
              <a:gd name="connsiteY44" fmla="*/ 1143000 h 2300676"/>
              <a:gd name="connsiteX45" fmla="*/ 433387 w 805841"/>
              <a:gd name="connsiteY45" fmla="*/ 1114425 h 2300676"/>
              <a:gd name="connsiteX46" fmla="*/ 428625 w 805841"/>
              <a:gd name="connsiteY46" fmla="*/ 995362 h 2300676"/>
              <a:gd name="connsiteX47" fmla="*/ 428625 w 805841"/>
              <a:gd name="connsiteY47" fmla="*/ 909637 h 2300676"/>
              <a:gd name="connsiteX48" fmla="*/ 419100 w 805841"/>
              <a:gd name="connsiteY48" fmla="*/ 814387 h 2300676"/>
              <a:gd name="connsiteX49" fmla="*/ 409575 w 805841"/>
              <a:gd name="connsiteY49" fmla="*/ 800100 h 2300676"/>
              <a:gd name="connsiteX50" fmla="*/ 400050 w 805841"/>
              <a:gd name="connsiteY50" fmla="*/ 771525 h 2300676"/>
              <a:gd name="connsiteX51" fmla="*/ 400050 w 805841"/>
              <a:gd name="connsiteY51" fmla="*/ 719137 h 2300676"/>
              <a:gd name="connsiteX52" fmla="*/ 404812 w 805841"/>
              <a:gd name="connsiteY52" fmla="*/ 704850 h 2300676"/>
              <a:gd name="connsiteX53" fmla="*/ 414337 w 805841"/>
              <a:gd name="connsiteY53" fmla="*/ 671512 h 2300676"/>
              <a:gd name="connsiteX54" fmla="*/ 428625 w 805841"/>
              <a:gd name="connsiteY54" fmla="*/ 661987 h 2300676"/>
              <a:gd name="connsiteX55" fmla="*/ 442912 w 805841"/>
              <a:gd name="connsiteY55" fmla="*/ 633412 h 2300676"/>
              <a:gd name="connsiteX56" fmla="*/ 457200 w 805841"/>
              <a:gd name="connsiteY56" fmla="*/ 628650 h 2300676"/>
              <a:gd name="connsiteX57" fmla="*/ 466725 w 805841"/>
              <a:gd name="connsiteY57" fmla="*/ 614362 h 2300676"/>
              <a:gd name="connsiteX58" fmla="*/ 481012 w 805841"/>
              <a:gd name="connsiteY58" fmla="*/ 609600 h 2300676"/>
              <a:gd name="connsiteX59" fmla="*/ 528637 w 805841"/>
              <a:gd name="connsiteY59" fmla="*/ 604837 h 2300676"/>
              <a:gd name="connsiteX60" fmla="*/ 538162 w 805841"/>
              <a:gd name="connsiteY60" fmla="*/ 542925 h 2300676"/>
              <a:gd name="connsiteX61" fmla="*/ 533400 w 805841"/>
              <a:gd name="connsiteY61" fmla="*/ 528637 h 2300676"/>
              <a:gd name="connsiteX62" fmla="*/ 538162 w 805841"/>
              <a:gd name="connsiteY62" fmla="*/ 423862 h 2300676"/>
              <a:gd name="connsiteX63" fmla="*/ 533400 w 805841"/>
              <a:gd name="connsiteY63" fmla="*/ 409575 h 2300676"/>
              <a:gd name="connsiteX64" fmla="*/ 538162 w 805841"/>
              <a:gd name="connsiteY64" fmla="*/ 390525 h 2300676"/>
              <a:gd name="connsiteX65" fmla="*/ 576262 w 805841"/>
              <a:gd name="connsiteY65" fmla="*/ 280987 h 2300676"/>
              <a:gd name="connsiteX66" fmla="*/ 590550 w 805841"/>
              <a:gd name="connsiteY66" fmla="*/ 252412 h 2300676"/>
              <a:gd name="connsiteX67" fmla="*/ 609600 w 805841"/>
              <a:gd name="connsiteY67" fmla="*/ 223837 h 2300676"/>
              <a:gd name="connsiteX68" fmla="*/ 690562 w 805841"/>
              <a:gd name="connsiteY68" fmla="*/ 128587 h 2300676"/>
              <a:gd name="connsiteX69" fmla="*/ 795337 w 805841"/>
              <a:gd name="connsiteY69" fmla="*/ 14287 h 2300676"/>
              <a:gd name="connsiteX70" fmla="*/ 804862 w 805841"/>
              <a:gd name="connsiteY70" fmla="*/ 0 h 2300676"/>
              <a:gd name="connsiteX0" fmla="*/ 0 w 795337"/>
              <a:gd name="connsiteY0" fmla="*/ 2276475 h 2286389"/>
              <a:gd name="connsiteX1" fmla="*/ 57150 w 795337"/>
              <a:gd name="connsiteY1" fmla="*/ 2286000 h 2286389"/>
              <a:gd name="connsiteX2" fmla="*/ 85725 w 795337"/>
              <a:gd name="connsiteY2" fmla="*/ 2276475 h 2286389"/>
              <a:gd name="connsiteX3" fmla="*/ 104775 w 795337"/>
              <a:gd name="connsiteY3" fmla="*/ 2271713 h 2286389"/>
              <a:gd name="connsiteX4" fmla="*/ 133350 w 795337"/>
              <a:gd name="connsiteY4" fmla="*/ 2262188 h 2286389"/>
              <a:gd name="connsiteX5" fmla="*/ 142875 w 795337"/>
              <a:gd name="connsiteY5" fmla="*/ 2247900 h 2286389"/>
              <a:gd name="connsiteX6" fmla="*/ 157162 w 795337"/>
              <a:gd name="connsiteY6" fmla="*/ 2238375 h 2286389"/>
              <a:gd name="connsiteX7" fmla="*/ 161925 w 795337"/>
              <a:gd name="connsiteY7" fmla="*/ 2214563 h 2286389"/>
              <a:gd name="connsiteX8" fmla="*/ 161925 w 795337"/>
              <a:gd name="connsiteY8" fmla="*/ 2109788 h 2286389"/>
              <a:gd name="connsiteX9" fmla="*/ 176212 w 795337"/>
              <a:gd name="connsiteY9" fmla="*/ 2081213 h 2286389"/>
              <a:gd name="connsiteX10" fmla="*/ 190500 w 795337"/>
              <a:gd name="connsiteY10" fmla="*/ 2076450 h 2286389"/>
              <a:gd name="connsiteX11" fmla="*/ 200025 w 795337"/>
              <a:gd name="connsiteY11" fmla="*/ 2062163 h 2286389"/>
              <a:gd name="connsiteX12" fmla="*/ 204787 w 795337"/>
              <a:gd name="connsiteY12" fmla="*/ 2047875 h 2286389"/>
              <a:gd name="connsiteX13" fmla="*/ 223837 w 795337"/>
              <a:gd name="connsiteY13" fmla="*/ 2019300 h 2286389"/>
              <a:gd name="connsiteX14" fmla="*/ 238125 w 795337"/>
              <a:gd name="connsiteY14" fmla="*/ 1990725 h 2286389"/>
              <a:gd name="connsiteX15" fmla="*/ 261937 w 795337"/>
              <a:gd name="connsiteY15" fmla="*/ 1947863 h 2286389"/>
              <a:gd name="connsiteX16" fmla="*/ 271462 w 795337"/>
              <a:gd name="connsiteY16" fmla="*/ 1933575 h 2286389"/>
              <a:gd name="connsiteX17" fmla="*/ 285750 w 795337"/>
              <a:gd name="connsiteY17" fmla="*/ 1905000 h 2286389"/>
              <a:gd name="connsiteX18" fmla="*/ 290512 w 795337"/>
              <a:gd name="connsiteY18" fmla="*/ 1885950 h 2286389"/>
              <a:gd name="connsiteX19" fmla="*/ 290512 w 795337"/>
              <a:gd name="connsiteY19" fmla="*/ 1819275 h 2286389"/>
              <a:gd name="connsiteX20" fmla="*/ 300037 w 795337"/>
              <a:gd name="connsiteY20" fmla="*/ 1766888 h 2286389"/>
              <a:gd name="connsiteX21" fmla="*/ 309562 w 795337"/>
              <a:gd name="connsiteY21" fmla="*/ 1752600 h 2286389"/>
              <a:gd name="connsiteX22" fmla="*/ 319087 w 795337"/>
              <a:gd name="connsiteY22" fmla="*/ 1724025 h 2286389"/>
              <a:gd name="connsiteX23" fmla="*/ 342900 w 795337"/>
              <a:gd name="connsiteY23" fmla="*/ 1695450 h 2286389"/>
              <a:gd name="connsiteX24" fmla="*/ 342900 w 795337"/>
              <a:gd name="connsiteY24" fmla="*/ 1666875 h 2286389"/>
              <a:gd name="connsiteX25" fmla="*/ 347662 w 795337"/>
              <a:gd name="connsiteY25" fmla="*/ 1652588 h 2286389"/>
              <a:gd name="connsiteX26" fmla="*/ 342900 w 795337"/>
              <a:gd name="connsiteY26" fmla="*/ 1624013 h 2286389"/>
              <a:gd name="connsiteX27" fmla="*/ 323850 w 795337"/>
              <a:gd name="connsiteY27" fmla="*/ 1562100 h 2286389"/>
              <a:gd name="connsiteX28" fmla="*/ 309562 w 795337"/>
              <a:gd name="connsiteY28" fmla="*/ 1552575 h 2286389"/>
              <a:gd name="connsiteX29" fmla="*/ 300037 w 795337"/>
              <a:gd name="connsiteY29" fmla="*/ 1538288 h 2286389"/>
              <a:gd name="connsiteX30" fmla="*/ 300037 w 795337"/>
              <a:gd name="connsiteY30" fmla="*/ 1462088 h 2286389"/>
              <a:gd name="connsiteX31" fmla="*/ 295275 w 795337"/>
              <a:gd name="connsiteY31" fmla="*/ 1447800 h 2286389"/>
              <a:gd name="connsiteX32" fmla="*/ 304800 w 795337"/>
              <a:gd name="connsiteY32" fmla="*/ 1419225 h 2286389"/>
              <a:gd name="connsiteX33" fmla="*/ 319087 w 795337"/>
              <a:gd name="connsiteY33" fmla="*/ 1376363 h 2286389"/>
              <a:gd name="connsiteX34" fmla="*/ 323850 w 795337"/>
              <a:gd name="connsiteY34" fmla="*/ 1362075 h 2286389"/>
              <a:gd name="connsiteX35" fmla="*/ 342900 w 795337"/>
              <a:gd name="connsiteY35" fmla="*/ 1333500 h 2286389"/>
              <a:gd name="connsiteX36" fmla="*/ 347662 w 795337"/>
              <a:gd name="connsiteY36" fmla="*/ 1319213 h 2286389"/>
              <a:gd name="connsiteX37" fmla="*/ 376237 w 795337"/>
              <a:gd name="connsiteY37" fmla="*/ 1300163 h 2286389"/>
              <a:gd name="connsiteX38" fmla="*/ 381000 w 795337"/>
              <a:gd name="connsiteY38" fmla="*/ 1285875 h 2286389"/>
              <a:gd name="connsiteX39" fmla="*/ 400050 w 795337"/>
              <a:gd name="connsiteY39" fmla="*/ 1257300 h 2286389"/>
              <a:gd name="connsiteX40" fmla="*/ 404812 w 795337"/>
              <a:gd name="connsiteY40" fmla="*/ 1243013 h 2286389"/>
              <a:gd name="connsiteX41" fmla="*/ 414337 w 795337"/>
              <a:gd name="connsiteY41" fmla="*/ 1228725 h 2286389"/>
              <a:gd name="connsiteX42" fmla="*/ 423862 w 795337"/>
              <a:gd name="connsiteY42" fmla="*/ 1200150 h 2286389"/>
              <a:gd name="connsiteX43" fmla="*/ 428625 w 795337"/>
              <a:gd name="connsiteY43" fmla="*/ 1185863 h 2286389"/>
              <a:gd name="connsiteX44" fmla="*/ 433387 w 795337"/>
              <a:gd name="connsiteY44" fmla="*/ 1128713 h 2286389"/>
              <a:gd name="connsiteX45" fmla="*/ 433387 w 795337"/>
              <a:gd name="connsiteY45" fmla="*/ 1100138 h 2286389"/>
              <a:gd name="connsiteX46" fmla="*/ 428625 w 795337"/>
              <a:gd name="connsiteY46" fmla="*/ 981075 h 2286389"/>
              <a:gd name="connsiteX47" fmla="*/ 428625 w 795337"/>
              <a:gd name="connsiteY47" fmla="*/ 895350 h 2286389"/>
              <a:gd name="connsiteX48" fmla="*/ 419100 w 795337"/>
              <a:gd name="connsiteY48" fmla="*/ 800100 h 2286389"/>
              <a:gd name="connsiteX49" fmla="*/ 409575 w 795337"/>
              <a:gd name="connsiteY49" fmla="*/ 785813 h 2286389"/>
              <a:gd name="connsiteX50" fmla="*/ 400050 w 795337"/>
              <a:gd name="connsiteY50" fmla="*/ 757238 h 2286389"/>
              <a:gd name="connsiteX51" fmla="*/ 400050 w 795337"/>
              <a:gd name="connsiteY51" fmla="*/ 704850 h 2286389"/>
              <a:gd name="connsiteX52" fmla="*/ 404812 w 795337"/>
              <a:gd name="connsiteY52" fmla="*/ 690563 h 2286389"/>
              <a:gd name="connsiteX53" fmla="*/ 414337 w 795337"/>
              <a:gd name="connsiteY53" fmla="*/ 657225 h 2286389"/>
              <a:gd name="connsiteX54" fmla="*/ 428625 w 795337"/>
              <a:gd name="connsiteY54" fmla="*/ 647700 h 2286389"/>
              <a:gd name="connsiteX55" fmla="*/ 442912 w 795337"/>
              <a:gd name="connsiteY55" fmla="*/ 619125 h 2286389"/>
              <a:gd name="connsiteX56" fmla="*/ 457200 w 795337"/>
              <a:gd name="connsiteY56" fmla="*/ 614363 h 2286389"/>
              <a:gd name="connsiteX57" fmla="*/ 466725 w 795337"/>
              <a:gd name="connsiteY57" fmla="*/ 600075 h 2286389"/>
              <a:gd name="connsiteX58" fmla="*/ 481012 w 795337"/>
              <a:gd name="connsiteY58" fmla="*/ 595313 h 2286389"/>
              <a:gd name="connsiteX59" fmla="*/ 528637 w 795337"/>
              <a:gd name="connsiteY59" fmla="*/ 590550 h 2286389"/>
              <a:gd name="connsiteX60" fmla="*/ 538162 w 795337"/>
              <a:gd name="connsiteY60" fmla="*/ 528638 h 2286389"/>
              <a:gd name="connsiteX61" fmla="*/ 533400 w 795337"/>
              <a:gd name="connsiteY61" fmla="*/ 514350 h 2286389"/>
              <a:gd name="connsiteX62" fmla="*/ 538162 w 795337"/>
              <a:gd name="connsiteY62" fmla="*/ 409575 h 2286389"/>
              <a:gd name="connsiteX63" fmla="*/ 533400 w 795337"/>
              <a:gd name="connsiteY63" fmla="*/ 395288 h 2286389"/>
              <a:gd name="connsiteX64" fmla="*/ 538162 w 795337"/>
              <a:gd name="connsiteY64" fmla="*/ 376238 h 2286389"/>
              <a:gd name="connsiteX65" fmla="*/ 576262 w 795337"/>
              <a:gd name="connsiteY65" fmla="*/ 266700 h 2286389"/>
              <a:gd name="connsiteX66" fmla="*/ 590550 w 795337"/>
              <a:gd name="connsiteY66" fmla="*/ 238125 h 2286389"/>
              <a:gd name="connsiteX67" fmla="*/ 609600 w 795337"/>
              <a:gd name="connsiteY67" fmla="*/ 209550 h 2286389"/>
              <a:gd name="connsiteX68" fmla="*/ 690562 w 795337"/>
              <a:gd name="connsiteY68" fmla="*/ 114300 h 2286389"/>
              <a:gd name="connsiteX69" fmla="*/ 795337 w 795337"/>
              <a:gd name="connsiteY69" fmla="*/ 0 h 2286389"/>
              <a:gd name="connsiteX0" fmla="*/ 0 w 690562"/>
              <a:gd name="connsiteY0" fmla="*/ 2162175 h 2172089"/>
              <a:gd name="connsiteX1" fmla="*/ 57150 w 690562"/>
              <a:gd name="connsiteY1" fmla="*/ 2171700 h 2172089"/>
              <a:gd name="connsiteX2" fmla="*/ 85725 w 690562"/>
              <a:gd name="connsiteY2" fmla="*/ 2162175 h 2172089"/>
              <a:gd name="connsiteX3" fmla="*/ 104775 w 690562"/>
              <a:gd name="connsiteY3" fmla="*/ 2157413 h 2172089"/>
              <a:gd name="connsiteX4" fmla="*/ 133350 w 690562"/>
              <a:gd name="connsiteY4" fmla="*/ 2147888 h 2172089"/>
              <a:gd name="connsiteX5" fmla="*/ 142875 w 690562"/>
              <a:gd name="connsiteY5" fmla="*/ 2133600 h 2172089"/>
              <a:gd name="connsiteX6" fmla="*/ 157162 w 690562"/>
              <a:gd name="connsiteY6" fmla="*/ 2124075 h 2172089"/>
              <a:gd name="connsiteX7" fmla="*/ 161925 w 690562"/>
              <a:gd name="connsiteY7" fmla="*/ 2100263 h 2172089"/>
              <a:gd name="connsiteX8" fmla="*/ 161925 w 690562"/>
              <a:gd name="connsiteY8" fmla="*/ 1995488 h 2172089"/>
              <a:gd name="connsiteX9" fmla="*/ 176212 w 690562"/>
              <a:gd name="connsiteY9" fmla="*/ 1966913 h 2172089"/>
              <a:gd name="connsiteX10" fmla="*/ 190500 w 690562"/>
              <a:gd name="connsiteY10" fmla="*/ 1962150 h 2172089"/>
              <a:gd name="connsiteX11" fmla="*/ 200025 w 690562"/>
              <a:gd name="connsiteY11" fmla="*/ 1947863 h 2172089"/>
              <a:gd name="connsiteX12" fmla="*/ 204787 w 690562"/>
              <a:gd name="connsiteY12" fmla="*/ 1933575 h 2172089"/>
              <a:gd name="connsiteX13" fmla="*/ 223837 w 690562"/>
              <a:gd name="connsiteY13" fmla="*/ 1905000 h 2172089"/>
              <a:gd name="connsiteX14" fmla="*/ 238125 w 690562"/>
              <a:gd name="connsiteY14" fmla="*/ 1876425 h 2172089"/>
              <a:gd name="connsiteX15" fmla="*/ 261937 w 690562"/>
              <a:gd name="connsiteY15" fmla="*/ 1833563 h 2172089"/>
              <a:gd name="connsiteX16" fmla="*/ 271462 w 690562"/>
              <a:gd name="connsiteY16" fmla="*/ 1819275 h 2172089"/>
              <a:gd name="connsiteX17" fmla="*/ 285750 w 690562"/>
              <a:gd name="connsiteY17" fmla="*/ 1790700 h 2172089"/>
              <a:gd name="connsiteX18" fmla="*/ 290512 w 690562"/>
              <a:gd name="connsiteY18" fmla="*/ 1771650 h 2172089"/>
              <a:gd name="connsiteX19" fmla="*/ 290512 w 690562"/>
              <a:gd name="connsiteY19" fmla="*/ 1704975 h 2172089"/>
              <a:gd name="connsiteX20" fmla="*/ 300037 w 690562"/>
              <a:gd name="connsiteY20" fmla="*/ 1652588 h 2172089"/>
              <a:gd name="connsiteX21" fmla="*/ 309562 w 690562"/>
              <a:gd name="connsiteY21" fmla="*/ 1638300 h 2172089"/>
              <a:gd name="connsiteX22" fmla="*/ 319087 w 690562"/>
              <a:gd name="connsiteY22" fmla="*/ 1609725 h 2172089"/>
              <a:gd name="connsiteX23" fmla="*/ 342900 w 690562"/>
              <a:gd name="connsiteY23" fmla="*/ 1581150 h 2172089"/>
              <a:gd name="connsiteX24" fmla="*/ 342900 w 690562"/>
              <a:gd name="connsiteY24" fmla="*/ 1552575 h 2172089"/>
              <a:gd name="connsiteX25" fmla="*/ 347662 w 690562"/>
              <a:gd name="connsiteY25" fmla="*/ 1538288 h 2172089"/>
              <a:gd name="connsiteX26" fmla="*/ 342900 w 690562"/>
              <a:gd name="connsiteY26" fmla="*/ 1509713 h 2172089"/>
              <a:gd name="connsiteX27" fmla="*/ 323850 w 690562"/>
              <a:gd name="connsiteY27" fmla="*/ 1447800 h 2172089"/>
              <a:gd name="connsiteX28" fmla="*/ 309562 w 690562"/>
              <a:gd name="connsiteY28" fmla="*/ 1438275 h 2172089"/>
              <a:gd name="connsiteX29" fmla="*/ 300037 w 690562"/>
              <a:gd name="connsiteY29" fmla="*/ 1423988 h 2172089"/>
              <a:gd name="connsiteX30" fmla="*/ 300037 w 690562"/>
              <a:gd name="connsiteY30" fmla="*/ 1347788 h 2172089"/>
              <a:gd name="connsiteX31" fmla="*/ 295275 w 690562"/>
              <a:gd name="connsiteY31" fmla="*/ 1333500 h 2172089"/>
              <a:gd name="connsiteX32" fmla="*/ 304800 w 690562"/>
              <a:gd name="connsiteY32" fmla="*/ 1304925 h 2172089"/>
              <a:gd name="connsiteX33" fmla="*/ 319087 w 690562"/>
              <a:gd name="connsiteY33" fmla="*/ 1262063 h 2172089"/>
              <a:gd name="connsiteX34" fmla="*/ 323850 w 690562"/>
              <a:gd name="connsiteY34" fmla="*/ 1247775 h 2172089"/>
              <a:gd name="connsiteX35" fmla="*/ 342900 w 690562"/>
              <a:gd name="connsiteY35" fmla="*/ 1219200 h 2172089"/>
              <a:gd name="connsiteX36" fmla="*/ 347662 w 690562"/>
              <a:gd name="connsiteY36" fmla="*/ 1204913 h 2172089"/>
              <a:gd name="connsiteX37" fmla="*/ 376237 w 690562"/>
              <a:gd name="connsiteY37" fmla="*/ 1185863 h 2172089"/>
              <a:gd name="connsiteX38" fmla="*/ 381000 w 690562"/>
              <a:gd name="connsiteY38" fmla="*/ 1171575 h 2172089"/>
              <a:gd name="connsiteX39" fmla="*/ 400050 w 690562"/>
              <a:gd name="connsiteY39" fmla="*/ 1143000 h 2172089"/>
              <a:gd name="connsiteX40" fmla="*/ 404812 w 690562"/>
              <a:gd name="connsiteY40" fmla="*/ 1128713 h 2172089"/>
              <a:gd name="connsiteX41" fmla="*/ 414337 w 690562"/>
              <a:gd name="connsiteY41" fmla="*/ 1114425 h 2172089"/>
              <a:gd name="connsiteX42" fmla="*/ 423862 w 690562"/>
              <a:gd name="connsiteY42" fmla="*/ 1085850 h 2172089"/>
              <a:gd name="connsiteX43" fmla="*/ 428625 w 690562"/>
              <a:gd name="connsiteY43" fmla="*/ 1071563 h 2172089"/>
              <a:gd name="connsiteX44" fmla="*/ 433387 w 690562"/>
              <a:gd name="connsiteY44" fmla="*/ 1014413 h 2172089"/>
              <a:gd name="connsiteX45" fmla="*/ 433387 w 690562"/>
              <a:gd name="connsiteY45" fmla="*/ 985838 h 2172089"/>
              <a:gd name="connsiteX46" fmla="*/ 428625 w 690562"/>
              <a:gd name="connsiteY46" fmla="*/ 866775 h 2172089"/>
              <a:gd name="connsiteX47" fmla="*/ 428625 w 690562"/>
              <a:gd name="connsiteY47" fmla="*/ 781050 h 2172089"/>
              <a:gd name="connsiteX48" fmla="*/ 419100 w 690562"/>
              <a:gd name="connsiteY48" fmla="*/ 685800 h 2172089"/>
              <a:gd name="connsiteX49" fmla="*/ 409575 w 690562"/>
              <a:gd name="connsiteY49" fmla="*/ 671513 h 2172089"/>
              <a:gd name="connsiteX50" fmla="*/ 400050 w 690562"/>
              <a:gd name="connsiteY50" fmla="*/ 642938 h 2172089"/>
              <a:gd name="connsiteX51" fmla="*/ 400050 w 690562"/>
              <a:gd name="connsiteY51" fmla="*/ 590550 h 2172089"/>
              <a:gd name="connsiteX52" fmla="*/ 404812 w 690562"/>
              <a:gd name="connsiteY52" fmla="*/ 576263 h 2172089"/>
              <a:gd name="connsiteX53" fmla="*/ 414337 w 690562"/>
              <a:gd name="connsiteY53" fmla="*/ 542925 h 2172089"/>
              <a:gd name="connsiteX54" fmla="*/ 428625 w 690562"/>
              <a:gd name="connsiteY54" fmla="*/ 533400 h 2172089"/>
              <a:gd name="connsiteX55" fmla="*/ 442912 w 690562"/>
              <a:gd name="connsiteY55" fmla="*/ 504825 h 2172089"/>
              <a:gd name="connsiteX56" fmla="*/ 457200 w 690562"/>
              <a:gd name="connsiteY56" fmla="*/ 500063 h 2172089"/>
              <a:gd name="connsiteX57" fmla="*/ 466725 w 690562"/>
              <a:gd name="connsiteY57" fmla="*/ 485775 h 2172089"/>
              <a:gd name="connsiteX58" fmla="*/ 481012 w 690562"/>
              <a:gd name="connsiteY58" fmla="*/ 481013 h 2172089"/>
              <a:gd name="connsiteX59" fmla="*/ 528637 w 690562"/>
              <a:gd name="connsiteY59" fmla="*/ 476250 h 2172089"/>
              <a:gd name="connsiteX60" fmla="*/ 538162 w 690562"/>
              <a:gd name="connsiteY60" fmla="*/ 414338 h 2172089"/>
              <a:gd name="connsiteX61" fmla="*/ 533400 w 690562"/>
              <a:gd name="connsiteY61" fmla="*/ 400050 h 2172089"/>
              <a:gd name="connsiteX62" fmla="*/ 538162 w 690562"/>
              <a:gd name="connsiteY62" fmla="*/ 295275 h 2172089"/>
              <a:gd name="connsiteX63" fmla="*/ 533400 w 690562"/>
              <a:gd name="connsiteY63" fmla="*/ 280988 h 2172089"/>
              <a:gd name="connsiteX64" fmla="*/ 538162 w 690562"/>
              <a:gd name="connsiteY64" fmla="*/ 261938 h 2172089"/>
              <a:gd name="connsiteX65" fmla="*/ 576262 w 690562"/>
              <a:gd name="connsiteY65" fmla="*/ 152400 h 2172089"/>
              <a:gd name="connsiteX66" fmla="*/ 590550 w 690562"/>
              <a:gd name="connsiteY66" fmla="*/ 123825 h 2172089"/>
              <a:gd name="connsiteX67" fmla="*/ 609600 w 690562"/>
              <a:gd name="connsiteY67" fmla="*/ 95250 h 2172089"/>
              <a:gd name="connsiteX68" fmla="*/ 690562 w 690562"/>
              <a:gd name="connsiteY68" fmla="*/ 0 h 2172089"/>
              <a:gd name="connsiteX0" fmla="*/ 0 w 609600"/>
              <a:gd name="connsiteY0" fmla="*/ 2066925 h 2076839"/>
              <a:gd name="connsiteX1" fmla="*/ 57150 w 609600"/>
              <a:gd name="connsiteY1" fmla="*/ 2076450 h 2076839"/>
              <a:gd name="connsiteX2" fmla="*/ 85725 w 609600"/>
              <a:gd name="connsiteY2" fmla="*/ 2066925 h 2076839"/>
              <a:gd name="connsiteX3" fmla="*/ 104775 w 609600"/>
              <a:gd name="connsiteY3" fmla="*/ 2062163 h 2076839"/>
              <a:gd name="connsiteX4" fmla="*/ 133350 w 609600"/>
              <a:gd name="connsiteY4" fmla="*/ 2052638 h 2076839"/>
              <a:gd name="connsiteX5" fmla="*/ 142875 w 609600"/>
              <a:gd name="connsiteY5" fmla="*/ 2038350 h 2076839"/>
              <a:gd name="connsiteX6" fmla="*/ 157162 w 609600"/>
              <a:gd name="connsiteY6" fmla="*/ 2028825 h 2076839"/>
              <a:gd name="connsiteX7" fmla="*/ 161925 w 609600"/>
              <a:gd name="connsiteY7" fmla="*/ 2005013 h 2076839"/>
              <a:gd name="connsiteX8" fmla="*/ 161925 w 609600"/>
              <a:gd name="connsiteY8" fmla="*/ 1900238 h 2076839"/>
              <a:gd name="connsiteX9" fmla="*/ 176212 w 609600"/>
              <a:gd name="connsiteY9" fmla="*/ 1871663 h 2076839"/>
              <a:gd name="connsiteX10" fmla="*/ 190500 w 609600"/>
              <a:gd name="connsiteY10" fmla="*/ 1866900 h 2076839"/>
              <a:gd name="connsiteX11" fmla="*/ 200025 w 609600"/>
              <a:gd name="connsiteY11" fmla="*/ 1852613 h 2076839"/>
              <a:gd name="connsiteX12" fmla="*/ 204787 w 609600"/>
              <a:gd name="connsiteY12" fmla="*/ 1838325 h 2076839"/>
              <a:gd name="connsiteX13" fmla="*/ 223837 w 609600"/>
              <a:gd name="connsiteY13" fmla="*/ 1809750 h 2076839"/>
              <a:gd name="connsiteX14" fmla="*/ 238125 w 609600"/>
              <a:gd name="connsiteY14" fmla="*/ 1781175 h 2076839"/>
              <a:gd name="connsiteX15" fmla="*/ 261937 w 609600"/>
              <a:gd name="connsiteY15" fmla="*/ 1738313 h 2076839"/>
              <a:gd name="connsiteX16" fmla="*/ 271462 w 609600"/>
              <a:gd name="connsiteY16" fmla="*/ 1724025 h 2076839"/>
              <a:gd name="connsiteX17" fmla="*/ 285750 w 609600"/>
              <a:gd name="connsiteY17" fmla="*/ 1695450 h 2076839"/>
              <a:gd name="connsiteX18" fmla="*/ 290512 w 609600"/>
              <a:gd name="connsiteY18" fmla="*/ 1676400 h 2076839"/>
              <a:gd name="connsiteX19" fmla="*/ 290512 w 609600"/>
              <a:gd name="connsiteY19" fmla="*/ 1609725 h 2076839"/>
              <a:gd name="connsiteX20" fmla="*/ 300037 w 609600"/>
              <a:gd name="connsiteY20" fmla="*/ 1557338 h 2076839"/>
              <a:gd name="connsiteX21" fmla="*/ 309562 w 609600"/>
              <a:gd name="connsiteY21" fmla="*/ 1543050 h 2076839"/>
              <a:gd name="connsiteX22" fmla="*/ 319087 w 609600"/>
              <a:gd name="connsiteY22" fmla="*/ 1514475 h 2076839"/>
              <a:gd name="connsiteX23" fmla="*/ 342900 w 609600"/>
              <a:gd name="connsiteY23" fmla="*/ 1485900 h 2076839"/>
              <a:gd name="connsiteX24" fmla="*/ 342900 w 609600"/>
              <a:gd name="connsiteY24" fmla="*/ 1457325 h 2076839"/>
              <a:gd name="connsiteX25" fmla="*/ 347662 w 609600"/>
              <a:gd name="connsiteY25" fmla="*/ 1443038 h 2076839"/>
              <a:gd name="connsiteX26" fmla="*/ 342900 w 609600"/>
              <a:gd name="connsiteY26" fmla="*/ 1414463 h 2076839"/>
              <a:gd name="connsiteX27" fmla="*/ 323850 w 609600"/>
              <a:gd name="connsiteY27" fmla="*/ 1352550 h 2076839"/>
              <a:gd name="connsiteX28" fmla="*/ 309562 w 609600"/>
              <a:gd name="connsiteY28" fmla="*/ 1343025 h 2076839"/>
              <a:gd name="connsiteX29" fmla="*/ 300037 w 609600"/>
              <a:gd name="connsiteY29" fmla="*/ 1328738 h 2076839"/>
              <a:gd name="connsiteX30" fmla="*/ 300037 w 609600"/>
              <a:gd name="connsiteY30" fmla="*/ 1252538 h 2076839"/>
              <a:gd name="connsiteX31" fmla="*/ 295275 w 609600"/>
              <a:gd name="connsiteY31" fmla="*/ 1238250 h 2076839"/>
              <a:gd name="connsiteX32" fmla="*/ 304800 w 609600"/>
              <a:gd name="connsiteY32" fmla="*/ 1209675 h 2076839"/>
              <a:gd name="connsiteX33" fmla="*/ 319087 w 609600"/>
              <a:gd name="connsiteY33" fmla="*/ 1166813 h 2076839"/>
              <a:gd name="connsiteX34" fmla="*/ 323850 w 609600"/>
              <a:gd name="connsiteY34" fmla="*/ 1152525 h 2076839"/>
              <a:gd name="connsiteX35" fmla="*/ 342900 w 609600"/>
              <a:gd name="connsiteY35" fmla="*/ 1123950 h 2076839"/>
              <a:gd name="connsiteX36" fmla="*/ 347662 w 609600"/>
              <a:gd name="connsiteY36" fmla="*/ 1109663 h 2076839"/>
              <a:gd name="connsiteX37" fmla="*/ 376237 w 609600"/>
              <a:gd name="connsiteY37" fmla="*/ 1090613 h 2076839"/>
              <a:gd name="connsiteX38" fmla="*/ 381000 w 609600"/>
              <a:gd name="connsiteY38" fmla="*/ 1076325 h 2076839"/>
              <a:gd name="connsiteX39" fmla="*/ 400050 w 609600"/>
              <a:gd name="connsiteY39" fmla="*/ 1047750 h 2076839"/>
              <a:gd name="connsiteX40" fmla="*/ 404812 w 609600"/>
              <a:gd name="connsiteY40" fmla="*/ 1033463 h 2076839"/>
              <a:gd name="connsiteX41" fmla="*/ 414337 w 609600"/>
              <a:gd name="connsiteY41" fmla="*/ 1019175 h 2076839"/>
              <a:gd name="connsiteX42" fmla="*/ 423862 w 609600"/>
              <a:gd name="connsiteY42" fmla="*/ 990600 h 2076839"/>
              <a:gd name="connsiteX43" fmla="*/ 428625 w 609600"/>
              <a:gd name="connsiteY43" fmla="*/ 976313 h 2076839"/>
              <a:gd name="connsiteX44" fmla="*/ 433387 w 609600"/>
              <a:gd name="connsiteY44" fmla="*/ 919163 h 2076839"/>
              <a:gd name="connsiteX45" fmla="*/ 433387 w 609600"/>
              <a:gd name="connsiteY45" fmla="*/ 890588 h 2076839"/>
              <a:gd name="connsiteX46" fmla="*/ 428625 w 609600"/>
              <a:gd name="connsiteY46" fmla="*/ 771525 h 2076839"/>
              <a:gd name="connsiteX47" fmla="*/ 428625 w 609600"/>
              <a:gd name="connsiteY47" fmla="*/ 685800 h 2076839"/>
              <a:gd name="connsiteX48" fmla="*/ 419100 w 609600"/>
              <a:gd name="connsiteY48" fmla="*/ 590550 h 2076839"/>
              <a:gd name="connsiteX49" fmla="*/ 409575 w 609600"/>
              <a:gd name="connsiteY49" fmla="*/ 576263 h 2076839"/>
              <a:gd name="connsiteX50" fmla="*/ 400050 w 609600"/>
              <a:gd name="connsiteY50" fmla="*/ 547688 h 2076839"/>
              <a:gd name="connsiteX51" fmla="*/ 400050 w 609600"/>
              <a:gd name="connsiteY51" fmla="*/ 495300 h 2076839"/>
              <a:gd name="connsiteX52" fmla="*/ 404812 w 609600"/>
              <a:gd name="connsiteY52" fmla="*/ 481013 h 2076839"/>
              <a:gd name="connsiteX53" fmla="*/ 414337 w 609600"/>
              <a:gd name="connsiteY53" fmla="*/ 447675 h 2076839"/>
              <a:gd name="connsiteX54" fmla="*/ 428625 w 609600"/>
              <a:gd name="connsiteY54" fmla="*/ 438150 h 2076839"/>
              <a:gd name="connsiteX55" fmla="*/ 442912 w 609600"/>
              <a:gd name="connsiteY55" fmla="*/ 409575 h 2076839"/>
              <a:gd name="connsiteX56" fmla="*/ 457200 w 609600"/>
              <a:gd name="connsiteY56" fmla="*/ 404813 h 2076839"/>
              <a:gd name="connsiteX57" fmla="*/ 466725 w 609600"/>
              <a:gd name="connsiteY57" fmla="*/ 390525 h 2076839"/>
              <a:gd name="connsiteX58" fmla="*/ 481012 w 609600"/>
              <a:gd name="connsiteY58" fmla="*/ 385763 h 2076839"/>
              <a:gd name="connsiteX59" fmla="*/ 528637 w 609600"/>
              <a:gd name="connsiteY59" fmla="*/ 381000 h 2076839"/>
              <a:gd name="connsiteX60" fmla="*/ 538162 w 609600"/>
              <a:gd name="connsiteY60" fmla="*/ 319088 h 2076839"/>
              <a:gd name="connsiteX61" fmla="*/ 533400 w 609600"/>
              <a:gd name="connsiteY61" fmla="*/ 304800 h 2076839"/>
              <a:gd name="connsiteX62" fmla="*/ 538162 w 609600"/>
              <a:gd name="connsiteY62" fmla="*/ 200025 h 2076839"/>
              <a:gd name="connsiteX63" fmla="*/ 533400 w 609600"/>
              <a:gd name="connsiteY63" fmla="*/ 185738 h 2076839"/>
              <a:gd name="connsiteX64" fmla="*/ 538162 w 609600"/>
              <a:gd name="connsiteY64" fmla="*/ 166688 h 2076839"/>
              <a:gd name="connsiteX65" fmla="*/ 576262 w 609600"/>
              <a:gd name="connsiteY65" fmla="*/ 57150 h 2076839"/>
              <a:gd name="connsiteX66" fmla="*/ 590550 w 609600"/>
              <a:gd name="connsiteY66" fmla="*/ 28575 h 2076839"/>
              <a:gd name="connsiteX67" fmla="*/ 609600 w 609600"/>
              <a:gd name="connsiteY67" fmla="*/ 0 h 2076839"/>
              <a:gd name="connsiteX0" fmla="*/ 0 w 590550"/>
              <a:gd name="connsiteY0" fmla="*/ 2038350 h 2048264"/>
              <a:gd name="connsiteX1" fmla="*/ 57150 w 590550"/>
              <a:gd name="connsiteY1" fmla="*/ 2047875 h 2048264"/>
              <a:gd name="connsiteX2" fmla="*/ 85725 w 590550"/>
              <a:gd name="connsiteY2" fmla="*/ 2038350 h 2048264"/>
              <a:gd name="connsiteX3" fmla="*/ 104775 w 590550"/>
              <a:gd name="connsiteY3" fmla="*/ 2033588 h 2048264"/>
              <a:gd name="connsiteX4" fmla="*/ 133350 w 590550"/>
              <a:gd name="connsiteY4" fmla="*/ 2024063 h 2048264"/>
              <a:gd name="connsiteX5" fmla="*/ 142875 w 590550"/>
              <a:gd name="connsiteY5" fmla="*/ 2009775 h 2048264"/>
              <a:gd name="connsiteX6" fmla="*/ 157162 w 590550"/>
              <a:gd name="connsiteY6" fmla="*/ 2000250 h 2048264"/>
              <a:gd name="connsiteX7" fmla="*/ 161925 w 590550"/>
              <a:gd name="connsiteY7" fmla="*/ 1976438 h 2048264"/>
              <a:gd name="connsiteX8" fmla="*/ 161925 w 590550"/>
              <a:gd name="connsiteY8" fmla="*/ 1871663 h 2048264"/>
              <a:gd name="connsiteX9" fmla="*/ 176212 w 590550"/>
              <a:gd name="connsiteY9" fmla="*/ 1843088 h 2048264"/>
              <a:gd name="connsiteX10" fmla="*/ 190500 w 590550"/>
              <a:gd name="connsiteY10" fmla="*/ 1838325 h 2048264"/>
              <a:gd name="connsiteX11" fmla="*/ 200025 w 590550"/>
              <a:gd name="connsiteY11" fmla="*/ 1824038 h 2048264"/>
              <a:gd name="connsiteX12" fmla="*/ 204787 w 590550"/>
              <a:gd name="connsiteY12" fmla="*/ 1809750 h 2048264"/>
              <a:gd name="connsiteX13" fmla="*/ 223837 w 590550"/>
              <a:gd name="connsiteY13" fmla="*/ 1781175 h 2048264"/>
              <a:gd name="connsiteX14" fmla="*/ 238125 w 590550"/>
              <a:gd name="connsiteY14" fmla="*/ 1752600 h 2048264"/>
              <a:gd name="connsiteX15" fmla="*/ 261937 w 590550"/>
              <a:gd name="connsiteY15" fmla="*/ 1709738 h 2048264"/>
              <a:gd name="connsiteX16" fmla="*/ 271462 w 590550"/>
              <a:gd name="connsiteY16" fmla="*/ 1695450 h 2048264"/>
              <a:gd name="connsiteX17" fmla="*/ 285750 w 590550"/>
              <a:gd name="connsiteY17" fmla="*/ 1666875 h 2048264"/>
              <a:gd name="connsiteX18" fmla="*/ 290512 w 590550"/>
              <a:gd name="connsiteY18" fmla="*/ 1647825 h 2048264"/>
              <a:gd name="connsiteX19" fmla="*/ 290512 w 590550"/>
              <a:gd name="connsiteY19" fmla="*/ 1581150 h 2048264"/>
              <a:gd name="connsiteX20" fmla="*/ 300037 w 590550"/>
              <a:gd name="connsiteY20" fmla="*/ 1528763 h 2048264"/>
              <a:gd name="connsiteX21" fmla="*/ 309562 w 590550"/>
              <a:gd name="connsiteY21" fmla="*/ 1514475 h 2048264"/>
              <a:gd name="connsiteX22" fmla="*/ 319087 w 590550"/>
              <a:gd name="connsiteY22" fmla="*/ 1485900 h 2048264"/>
              <a:gd name="connsiteX23" fmla="*/ 342900 w 590550"/>
              <a:gd name="connsiteY23" fmla="*/ 1457325 h 2048264"/>
              <a:gd name="connsiteX24" fmla="*/ 342900 w 590550"/>
              <a:gd name="connsiteY24" fmla="*/ 1428750 h 2048264"/>
              <a:gd name="connsiteX25" fmla="*/ 347662 w 590550"/>
              <a:gd name="connsiteY25" fmla="*/ 1414463 h 2048264"/>
              <a:gd name="connsiteX26" fmla="*/ 342900 w 590550"/>
              <a:gd name="connsiteY26" fmla="*/ 1385888 h 2048264"/>
              <a:gd name="connsiteX27" fmla="*/ 323850 w 590550"/>
              <a:gd name="connsiteY27" fmla="*/ 1323975 h 2048264"/>
              <a:gd name="connsiteX28" fmla="*/ 309562 w 590550"/>
              <a:gd name="connsiteY28" fmla="*/ 1314450 h 2048264"/>
              <a:gd name="connsiteX29" fmla="*/ 300037 w 590550"/>
              <a:gd name="connsiteY29" fmla="*/ 1300163 h 2048264"/>
              <a:gd name="connsiteX30" fmla="*/ 300037 w 590550"/>
              <a:gd name="connsiteY30" fmla="*/ 1223963 h 2048264"/>
              <a:gd name="connsiteX31" fmla="*/ 295275 w 590550"/>
              <a:gd name="connsiteY31" fmla="*/ 1209675 h 2048264"/>
              <a:gd name="connsiteX32" fmla="*/ 304800 w 590550"/>
              <a:gd name="connsiteY32" fmla="*/ 1181100 h 2048264"/>
              <a:gd name="connsiteX33" fmla="*/ 319087 w 590550"/>
              <a:gd name="connsiteY33" fmla="*/ 1138238 h 2048264"/>
              <a:gd name="connsiteX34" fmla="*/ 323850 w 590550"/>
              <a:gd name="connsiteY34" fmla="*/ 1123950 h 2048264"/>
              <a:gd name="connsiteX35" fmla="*/ 342900 w 590550"/>
              <a:gd name="connsiteY35" fmla="*/ 1095375 h 2048264"/>
              <a:gd name="connsiteX36" fmla="*/ 347662 w 590550"/>
              <a:gd name="connsiteY36" fmla="*/ 1081088 h 2048264"/>
              <a:gd name="connsiteX37" fmla="*/ 376237 w 590550"/>
              <a:gd name="connsiteY37" fmla="*/ 1062038 h 2048264"/>
              <a:gd name="connsiteX38" fmla="*/ 381000 w 590550"/>
              <a:gd name="connsiteY38" fmla="*/ 1047750 h 2048264"/>
              <a:gd name="connsiteX39" fmla="*/ 400050 w 590550"/>
              <a:gd name="connsiteY39" fmla="*/ 1019175 h 2048264"/>
              <a:gd name="connsiteX40" fmla="*/ 404812 w 590550"/>
              <a:gd name="connsiteY40" fmla="*/ 1004888 h 2048264"/>
              <a:gd name="connsiteX41" fmla="*/ 414337 w 590550"/>
              <a:gd name="connsiteY41" fmla="*/ 990600 h 2048264"/>
              <a:gd name="connsiteX42" fmla="*/ 423862 w 590550"/>
              <a:gd name="connsiteY42" fmla="*/ 962025 h 2048264"/>
              <a:gd name="connsiteX43" fmla="*/ 428625 w 590550"/>
              <a:gd name="connsiteY43" fmla="*/ 947738 h 2048264"/>
              <a:gd name="connsiteX44" fmla="*/ 433387 w 590550"/>
              <a:gd name="connsiteY44" fmla="*/ 890588 h 2048264"/>
              <a:gd name="connsiteX45" fmla="*/ 433387 w 590550"/>
              <a:gd name="connsiteY45" fmla="*/ 862013 h 2048264"/>
              <a:gd name="connsiteX46" fmla="*/ 428625 w 590550"/>
              <a:gd name="connsiteY46" fmla="*/ 742950 h 2048264"/>
              <a:gd name="connsiteX47" fmla="*/ 428625 w 590550"/>
              <a:gd name="connsiteY47" fmla="*/ 657225 h 2048264"/>
              <a:gd name="connsiteX48" fmla="*/ 419100 w 590550"/>
              <a:gd name="connsiteY48" fmla="*/ 561975 h 2048264"/>
              <a:gd name="connsiteX49" fmla="*/ 409575 w 590550"/>
              <a:gd name="connsiteY49" fmla="*/ 547688 h 2048264"/>
              <a:gd name="connsiteX50" fmla="*/ 400050 w 590550"/>
              <a:gd name="connsiteY50" fmla="*/ 519113 h 2048264"/>
              <a:gd name="connsiteX51" fmla="*/ 400050 w 590550"/>
              <a:gd name="connsiteY51" fmla="*/ 466725 h 2048264"/>
              <a:gd name="connsiteX52" fmla="*/ 404812 w 590550"/>
              <a:gd name="connsiteY52" fmla="*/ 452438 h 2048264"/>
              <a:gd name="connsiteX53" fmla="*/ 414337 w 590550"/>
              <a:gd name="connsiteY53" fmla="*/ 419100 h 2048264"/>
              <a:gd name="connsiteX54" fmla="*/ 428625 w 590550"/>
              <a:gd name="connsiteY54" fmla="*/ 409575 h 2048264"/>
              <a:gd name="connsiteX55" fmla="*/ 442912 w 590550"/>
              <a:gd name="connsiteY55" fmla="*/ 381000 h 2048264"/>
              <a:gd name="connsiteX56" fmla="*/ 457200 w 590550"/>
              <a:gd name="connsiteY56" fmla="*/ 376238 h 2048264"/>
              <a:gd name="connsiteX57" fmla="*/ 466725 w 590550"/>
              <a:gd name="connsiteY57" fmla="*/ 361950 h 2048264"/>
              <a:gd name="connsiteX58" fmla="*/ 481012 w 590550"/>
              <a:gd name="connsiteY58" fmla="*/ 357188 h 2048264"/>
              <a:gd name="connsiteX59" fmla="*/ 528637 w 590550"/>
              <a:gd name="connsiteY59" fmla="*/ 352425 h 2048264"/>
              <a:gd name="connsiteX60" fmla="*/ 538162 w 590550"/>
              <a:gd name="connsiteY60" fmla="*/ 290513 h 2048264"/>
              <a:gd name="connsiteX61" fmla="*/ 533400 w 590550"/>
              <a:gd name="connsiteY61" fmla="*/ 276225 h 2048264"/>
              <a:gd name="connsiteX62" fmla="*/ 538162 w 590550"/>
              <a:gd name="connsiteY62" fmla="*/ 171450 h 2048264"/>
              <a:gd name="connsiteX63" fmla="*/ 533400 w 590550"/>
              <a:gd name="connsiteY63" fmla="*/ 157163 h 2048264"/>
              <a:gd name="connsiteX64" fmla="*/ 538162 w 590550"/>
              <a:gd name="connsiteY64" fmla="*/ 138113 h 2048264"/>
              <a:gd name="connsiteX65" fmla="*/ 576262 w 590550"/>
              <a:gd name="connsiteY65" fmla="*/ 28575 h 2048264"/>
              <a:gd name="connsiteX66" fmla="*/ 590550 w 590550"/>
              <a:gd name="connsiteY66" fmla="*/ 0 h 2048264"/>
              <a:gd name="connsiteX0" fmla="*/ 0 w 576262"/>
              <a:gd name="connsiteY0" fmla="*/ 2009775 h 2019689"/>
              <a:gd name="connsiteX1" fmla="*/ 57150 w 576262"/>
              <a:gd name="connsiteY1" fmla="*/ 2019300 h 2019689"/>
              <a:gd name="connsiteX2" fmla="*/ 85725 w 576262"/>
              <a:gd name="connsiteY2" fmla="*/ 2009775 h 2019689"/>
              <a:gd name="connsiteX3" fmla="*/ 104775 w 576262"/>
              <a:gd name="connsiteY3" fmla="*/ 2005013 h 2019689"/>
              <a:gd name="connsiteX4" fmla="*/ 133350 w 576262"/>
              <a:gd name="connsiteY4" fmla="*/ 1995488 h 2019689"/>
              <a:gd name="connsiteX5" fmla="*/ 142875 w 576262"/>
              <a:gd name="connsiteY5" fmla="*/ 1981200 h 2019689"/>
              <a:gd name="connsiteX6" fmla="*/ 157162 w 576262"/>
              <a:gd name="connsiteY6" fmla="*/ 1971675 h 2019689"/>
              <a:gd name="connsiteX7" fmla="*/ 161925 w 576262"/>
              <a:gd name="connsiteY7" fmla="*/ 1947863 h 2019689"/>
              <a:gd name="connsiteX8" fmla="*/ 161925 w 576262"/>
              <a:gd name="connsiteY8" fmla="*/ 1843088 h 2019689"/>
              <a:gd name="connsiteX9" fmla="*/ 176212 w 576262"/>
              <a:gd name="connsiteY9" fmla="*/ 1814513 h 2019689"/>
              <a:gd name="connsiteX10" fmla="*/ 190500 w 576262"/>
              <a:gd name="connsiteY10" fmla="*/ 1809750 h 2019689"/>
              <a:gd name="connsiteX11" fmla="*/ 200025 w 576262"/>
              <a:gd name="connsiteY11" fmla="*/ 1795463 h 2019689"/>
              <a:gd name="connsiteX12" fmla="*/ 204787 w 576262"/>
              <a:gd name="connsiteY12" fmla="*/ 1781175 h 2019689"/>
              <a:gd name="connsiteX13" fmla="*/ 223837 w 576262"/>
              <a:gd name="connsiteY13" fmla="*/ 1752600 h 2019689"/>
              <a:gd name="connsiteX14" fmla="*/ 238125 w 576262"/>
              <a:gd name="connsiteY14" fmla="*/ 1724025 h 2019689"/>
              <a:gd name="connsiteX15" fmla="*/ 261937 w 576262"/>
              <a:gd name="connsiteY15" fmla="*/ 1681163 h 2019689"/>
              <a:gd name="connsiteX16" fmla="*/ 271462 w 576262"/>
              <a:gd name="connsiteY16" fmla="*/ 1666875 h 2019689"/>
              <a:gd name="connsiteX17" fmla="*/ 285750 w 576262"/>
              <a:gd name="connsiteY17" fmla="*/ 1638300 h 2019689"/>
              <a:gd name="connsiteX18" fmla="*/ 290512 w 576262"/>
              <a:gd name="connsiteY18" fmla="*/ 1619250 h 2019689"/>
              <a:gd name="connsiteX19" fmla="*/ 290512 w 576262"/>
              <a:gd name="connsiteY19" fmla="*/ 1552575 h 2019689"/>
              <a:gd name="connsiteX20" fmla="*/ 300037 w 576262"/>
              <a:gd name="connsiteY20" fmla="*/ 1500188 h 2019689"/>
              <a:gd name="connsiteX21" fmla="*/ 309562 w 576262"/>
              <a:gd name="connsiteY21" fmla="*/ 1485900 h 2019689"/>
              <a:gd name="connsiteX22" fmla="*/ 319087 w 576262"/>
              <a:gd name="connsiteY22" fmla="*/ 1457325 h 2019689"/>
              <a:gd name="connsiteX23" fmla="*/ 342900 w 576262"/>
              <a:gd name="connsiteY23" fmla="*/ 1428750 h 2019689"/>
              <a:gd name="connsiteX24" fmla="*/ 342900 w 576262"/>
              <a:gd name="connsiteY24" fmla="*/ 1400175 h 2019689"/>
              <a:gd name="connsiteX25" fmla="*/ 347662 w 576262"/>
              <a:gd name="connsiteY25" fmla="*/ 1385888 h 2019689"/>
              <a:gd name="connsiteX26" fmla="*/ 342900 w 576262"/>
              <a:gd name="connsiteY26" fmla="*/ 1357313 h 2019689"/>
              <a:gd name="connsiteX27" fmla="*/ 323850 w 576262"/>
              <a:gd name="connsiteY27" fmla="*/ 1295400 h 2019689"/>
              <a:gd name="connsiteX28" fmla="*/ 309562 w 576262"/>
              <a:gd name="connsiteY28" fmla="*/ 1285875 h 2019689"/>
              <a:gd name="connsiteX29" fmla="*/ 300037 w 576262"/>
              <a:gd name="connsiteY29" fmla="*/ 1271588 h 2019689"/>
              <a:gd name="connsiteX30" fmla="*/ 300037 w 576262"/>
              <a:gd name="connsiteY30" fmla="*/ 1195388 h 2019689"/>
              <a:gd name="connsiteX31" fmla="*/ 295275 w 576262"/>
              <a:gd name="connsiteY31" fmla="*/ 1181100 h 2019689"/>
              <a:gd name="connsiteX32" fmla="*/ 304800 w 576262"/>
              <a:gd name="connsiteY32" fmla="*/ 1152525 h 2019689"/>
              <a:gd name="connsiteX33" fmla="*/ 319087 w 576262"/>
              <a:gd name="connsiteY33" fmla="*/ 1109663 h 2019689"/>
              <a:gd name="connsiteX34" fmla="*/ 323850 w 576262"/>
              <a:gd name="connsiteY34" fmla="*/ 1095375 h 2019689"/>
              <a:gd name="connsiteX35" fmla="*/ 342900 w 576262"/>
              <a:gd name="connsiteY35" fmla="*/ 1066800 h 2019689"/>
              <a:gd name="connsiteX36" fmla="*/ 347662 w 576262"/>
              <a:gd name="connsiteY36" fmla="*/ 1052513 h 2019689"/>
              <a:gd name="connsiteX37" fmla="*/ 376237 w 576262"/>
              <a:gd name="connsiteY37" fmla="*/ 1033463 h 2019689"/>
              <a:gd name="connsiteX38" fmla="*/ 381000 w 576262"/>
              <a:gd name="connsiteY38" fmla="*/ 1019175 h 2019689"/>
              <a:gd name="connsiteX39" fmla="*/ 400050 w 576262"/>
              <a:gd name="connsiteY39" fmla="*/ 990600 h 2019689"/>
              <a:gd name="connsiteX40" fmla="*/ 404812 w 576262"/>
              <a:gd name="connsiteY40" fmla="*/ 976313 h 2019689"/>
              <a:gd name="connsiteX41" fmla="*/ 414337 w 576262"/>
              <a:gd name="connsiteY41" fmla="*/ 962025 h 2019689"/>
              <a:gd name="connsiteX42" fmla="*/ 423862 w 576262"/>
              <a:gd name="connsiteY42" fmla="*/ 933450 h 2019689"/>
              <a:gd name="connsiteX43" fmla="*/ 428625 w 576262"/>
              <a:gd name="connsiteY43" fmla="*/ 919163 h 2019689"/>
              <a:gd name="connsiteX44" fmla="*/ 433387 w 576262"/>
              <a:gd name="connsiteY44" fmla="*/ 862013 h 2019689"/>
              <a:gd name="connsiteX45" fmla="*/ 433387 w 576262"/>
              <a:gd name="connsiteY45" fmla="*/ 833438 h 2019689"/>
              <a:gd name="connsiteX46" fmla="*/ 428625 w 576262"/>
              <a:gd name="connsiteY46" fmla="*/ 714375 h 2019689"/>
              <a:gd name="connsiteX47" fmla="*/ 428625 w 576262"/>
              <a:gd name="connsiteY47" fmla="*/ 628650 h 2019689"/>
              <a:gd name="connsiteX48" fmla="*/ 419100 w 576262"/>
              <a:gd name="connsiteY48" fmla="*/ 533400 h 2019689"/>
              <a:gd name="connsiteX49" fmla="*/ 409575 w 576262"/>
              <a:gd name="connsiteY49" fmla="*/ 519113 h 2019689"/>
              <a:gd name="connsiteX50" fmla="*/ 400050 w 576262"/>
              <a:gd name="connsiteY50" fmla="*/ 490538 h 2019689"/>
              <a:gd name="connsiteX51" fmla="*/ 400050 w 576262"/>
              <a:gd name="connsiteY51" fmla="*/ 438150 h 2019689"/>
              <a:gd name="connsiteX52" fmla="*/ 404812 w 576262"/>
              <a:gd name="connsiteY52" fmla="*/ 423863 h 2019689"/>
              <a:gd name="connsiteX53" fmla="*/ 414337 w 576262"/>
              <a:gd name="connsiteY53" fmla="*/ 390525 h 2019689"/>
              <a:gd name="connsiteX54" fmla="*/ 428625 w 576262"/>
              <a:gd name="connsiteY54" fmla="*/ 381000 h 2019689"/>
              <a:gd name="connsiteX55" fmla="*/ 442912 w 576262"/>
              <a:gd name="connsiteY55" fmla="*/ 352425 h 2019689"/>
              <a:gd name="connsiteX56" fmla="*/ 457200 w 576262"/>
              <a:gd name="connsiteY56" fmla="*/ 347663 h 2019689"/>
              <a:gd name="connsiteX57" fmla="*/ 466725 w 576262"/>
              <a:gd name="connsiteY57" fmla="*/ 333375 h 2019689"/>
              <a:gd name="connsiteX58" fmla="*/ 481012 w 576262"/>
              <a:gd name="connsiteY58" fmla="*/ 328613 h 2019689"/>
              <a:gd name="connsiteX59" fmla="*/ 528637 w 576262"/>
              <a:gd name="connsiteY59" fmla="*/ 323850 h 2019689"/>
              <a:gd name="connsiteX60" fmla="*/ 538162 w 576262"/>
              <a:gd name="connsiteY60" fmla="*/ 261938 h 2019689"/>
              <a:gd name="connsiteX61" fmla="*/ 533400 w 576262"/>
              <a:gd name="connsiteY61" fmla="*/ 247650 h 2019689"/>
              <a:gd name="connsiteX62" fmla="*/ 538162 w 576262"/>
              <a:gd name="connsiteY62" fmla="*/ 142875 h 2019689"/>
              <a:gd name="connsiteX63" fmla="*/ 533400 w 576262"/>
              <a:gd name="connsiteY63" fmla="*/ 128588 h 2019689"/>
              <a:gd name="connsiteX64" fmla="*/ 538162 w 576262"/>
              <a:gd name="connsiteY64" fmla="*/ 109538 h 2019689"/>
              <a:gd name="connsiteX65" fmla="*/ 576262 w 576262"/>
              <a:gd name="connsiteY65" fmla="*/ 0 h 2019689"/>
              <a:gd name="connsiteX0" fmla="*/ 0 w 538162"/>
              <a:gd name="connsiteY0" fmla="*/ 1900237 h 1910151"/>
              <a:gd name="connsiteX1" fmla="*/ 57150 w 538162"/>
              <a:gd name="connsiteY1" fmla="*/ 1909762 h 1910151"/>
              <a:gd name="connsiteX2" fmla="*/ 85725 w 538162"/>
              <a:gd name="connsiteY2" fmla="*/ 1900237 h 1910151"/>
              <a:gd name="connsiteX3" fmla="*/ 104775 w 538162"/>
              <a:gd name="connsiteY3" fmla="*/ 1895475 h 1910151"/>
              <a:gd name="connsiteX4" fmla="*/ 133350 w 538162"/>
              <a:gd name="connsiteY4" fmla="*/ 1885950 h 1910151"/>
              <a:gd name="connsiteX5" fmla="*/ 142875 w 538162"/>
              <a:gd name="connsiteY5" fmla="*/ 1871662 h 1910151"/>
              <a:gd name="connsiteX6" fmla="*/ 157162 w 538162"/>
              <a:gd name="connsiteY6" fmla="*/ 1862137 h 1910151"/>
              <a:gd name="connsiteX7" fmla="*/ 161925 w 538162"/>
              <a:gd name="connsiteY7" fmla="*/ 1838325 h 1910151"/>
              <a:gd name="connsiteX8" fmla="*/ 161925 w 538162"/>
              <a:gd name="connsiteY8" fmla="*/ 1733550 h 1910151"/>
              <a:gd name="connsiteX9" fmla="*/ 176212 w 538162"/>
              <a:gd name="connsiteY9" fmla="*/ 1704975 h 1910151"/>
              <a:gd name="connsiteX10" fmla="*/ 190500 w 538162"/>
              <a:gd name="connsiteY10" fmla="*/ 1700212 h 1910151"/>
              <a:gd name="connsiteX11" fmla="*/ 200025 w 538162"/>
              <a:gd name="connsiteY11" fmla="*/ 1685925 h 1910151"/>
              <a:gd name="connsiteX12" fmla="*/ 204787 w 538162"/>
              <a:gd name="connsiteY12" fmla="*/ 1671637 h 1910151"/>
              <a:gd name="connsiteX13" fmla="*/ 223837 w 538162"/>
              <a:gd name="connsiteY13" fmla="*/ 1643062 h 1910151"/>
              <a:gd name="connsiteX14" fmla="*/ 238125 w 538162"/>
              <a:gd name="connsiteY14" fmla="*/ 1614487 h 1910151"/>
              <a:gd name="connsiteX15" fmla="*/ 261937 w 538162"/>
              <a:gd name="connsiteY15" fmla="*/ 1571625 h 1910151"/>
              <a:gd name="connsiteX16" fmla="*/ 271462 w 538162"/>
              <a:gd name="connsiteY16" fmla="*/ 1557337 h 1910151"/>
              <a:gd name="connsiteX17" fmla="*/ 285750 w 538162"/>
              <a:gd name="connsiteY17" fmla="*/ 1528762 h 1910151"/>
              <a:gd name="connsiteX18" fmla="*/ 290512 w 538162"/>
              <a:gd name="connsiteY18" fmla="*/ 1509712 h 1910151"/>
              <a:gd name="connsiteX19" fmla="*/ 290512 w 538162"/>
              <a:gd name="connsiteY19" fmla="*/ 1443037 h 1910151"/>
              <a:gd name="connsiteX20" fmla="*/ 300037 w 538162"/>
              <a:gd name="connsiteY20" fmla="*/ 1390650 h 1910151"/>
              <a:gd name="connsiteX21" fmla="*/ 309562 w 538162"/>
              <a:gd name="connsiteY21" fmla="*/ 1376362 h 1910151"/>
              <a:gd name="connsiteX22" fmla="*/ 319087 w 538162"/>
              <a:gd name="connsiteY22" fmla="*/ 1347787 h 1910151"/>
              <a:gd name="connsiteX23" fmla="*/ 342900 w 538162"/>
              <a:gd name="connsiteY23" fmla="*/ 1319212 h 1910151"/>
              <a:gd name="connsiteX24" fmla="*/ 342900 w 538162"/>
              <a:gd name="connsiteY24" fmla="*/ 1290637 h 1910151"/>
              <a:gd name="connsiteX25" fmla="*/ 347662 w 538162"/>
              <a:gd name="connsiteY25" fmla="*/ 1276350 h 1910151"/>
              <a:gd name="connsiteX26" fmla="*/ 342900 w 538162"/>
              <a:gd name="connsiteY26" fmla="*/ 1247775 h 1910151"/>
              <a:gd name="connsiteX27" fmla="*/ 323850 w 538162"/>
              <a:gd name="connsiteY27" fmla="*/ 1185862 h 1910151"/>
              <a:gd name="connsiteX28" fmla="*/ 309562 w 538162"/>
              <a:gd name="connsiteY28" fmla="*/ 1176337 h 1910151"/>
              <a:gd name="connsiteX29" fmla="*/ 300037 w 538162"/>
              <a:gd name="connsiteY29" fmla="*/ 1162050 h 1910151"/>
              <a:gd name="connsiteX30" fmla="*/ 300037 w 538162"/>
              <a:gd name="connsiteY30" fmla="*/ 1085850 h 1910151"/>
              <a:gd name="connsiteX31" fmla="*/ 295275 w 538162"/>
              <a:gd name="connsiteY31" fmla="*/ 1071562 h 1910151"/>
              <a:gd name="connsiteX32" fmla="*/ 304800 w 538162"/>
              <a:gd name="connsiteY32" fmla="*/ 1042987 h 1910151"/>
              <a:gd name="connsiteX33" fmla="*/ 319087 w 538162"/>
              <a:gd name="connsiteY33" fmla="*/ 1000125 h 1910151"/>
              <a:gd name="connsiteX34" fmla="*/ 323850 w 538162"/>
              <a:gd name="connsiteY34" fmla="*/ 985837 h 1910151"/>
              <a:gd name="connsiteX35" fmla="*/ 342900 w 538162"/>
              <a:gd name="connsiteY35" fmla="*/ 957262 h 1910151"/>
              <a:gd name="connsiteX36" fmla="*/ 347662 w 538162"/>
              <a:gd name="connsiteY36" fmla="*/ 942975 h 1910151"/>
              <a:gd name="connsiteX37" fmla="*/ 376237 w 538162"/>
              <a:gd name="connsiteY37" fmla="*/ 923925 h 1910151"/>
              <a:gd name="connsiteX38" fmla="*/ 381000 w 538162"/>
              <a:gd name="connsiteY38" fmla="*/ 909637 h 1910151"/>
              <a:gd name="connsiteX39" fmla="*/ 400050 w 538162"/>
              <a:gd name="connsiteY39" fmla="*/ 881062 h 1910151"/>
              <a:gd name="connsiteX40" fmla="*/ 404812 w 538162"/>
              <a:gd name="connsiteY40" fmla="*/ 866775 h 1910151"/>
              <a:gd name="connsiteX41" fmla="*/ 414337 w 538162"/>
              <a:gd name="connsiteY41" fmla="*/ 852487 h 1910151"/>
              <a:gd name="connsiteX42" fmla="*/ 423862 w 538162"/>
              <a:gd name="connsiteY42" fmla="*/ 823912 h 1910151"/>
              <a:gd name="connsiteX43" fmla="*/ 428625 w 538162"/>
              <a:gd name="connsiteY43" fmla="*/ 809625 h 1910151"/>
              <a:gd name="connsiteX44" fmla="*/ 433387 w 538162"/>
              <a:gd name="connsiteY44" fmla="*/ 752475 h 1910151"/>
              <a:gd name="connsiteX45" fmla="*/ 433387 w 538162"/>
              <a:gd name="connsiteY45" fmla="*/ 723900 h 1910151"/>
              <a:gd name="connsiteX46" fmla="*/ 428625 w 538162"/>
              <a:gd name="connsiteY46" fmla="*/ 604837 h 1910151"/>
              <a:gd name="connsiteX47" fmla="*/ 428625 w 538162"/>
              <a:gd name="connsiteY47" fmla="*/ 519112 h 1910151"/>
              <a:gd name="connsiteX48" fmla="*/ 419100 w 538162"/>
              <a:gd name="connsiteY48" fmla="*/ 423862 h 1910151"/>
              <a:gd name="connsiteX49" fmla="*/ 409575 w 538162"/>
              <a:gd name="connsiteY49" fmla="*/ 409575 h 1910151"/>
              <a:gd name="connsiteX50" fmla="*/ 400050 w 538162"/>
              <a:gd name="connsiteY50" fmla="*/ 381000 h 1910151"/>
              <a:gd name="connsiteX51" fmla="*/ 400050 w 538162"/>
              <a:gd name="connsiteY51" fmla="*/ 328612 h 1910151"/>
              <a:gd name="connsiteX52" fmla="*/ 404812 w 538162"/>
              <a:gd name="connsiteY52" fmla="*/ 314325 h 1910151"/>
              <a:gd name="connsiteX53" fmla="*/ 414337 w 538162"/>
              <a:gd name="connsiteY53" fmla="*/ 280987 h 1910151"/>
              <a:gd name="connsiteX54" fmla="*/ 428625 w 538162"/>
              <a:gd name="connsiteY54" fmla="*/ 271462 h 1910151"/>
              <a:gd name="connsiteX55" fmla="*/ 442912 w 538162"/>
              <a:gd name="connsiteY55" fmla="*/ 242887 h 1910151"/>
              <a:gd name="connsiteX56" fmla="*/ 457200 w 538162"/>
              <a:gd name="connsiteY56" fmla="*/ 238125 h 1910151"/>
              <a:gd name="connsiteX57" fmla="*/ 466725 w 538162"/>
              <a:gd name="connsiteY57" fmla="*/ 223837 h 1910151"/>
              <a:gd name="connsiteX58" fmla="*/ 481012 w 538162"/>
              <a:gd name="connsiteY58" fmla="*/ 219075 h 1910151"/>
              <a:gd name="connsiteX59" fmla="*/ 528637 w 538162"/>
              <a:gd name="connsiteY59" fmla="*/ 214312 h 1910151"/>
              <a:gd name="connsiteX60" fmla="*/ 538162 w 538162"/>
              <a:gd name="connsiteY60" fmla="*/ 152400 h 1910151"/>
              <a:gd name="connsiteX61" fmla="*/ 533400 w 538162"/>
              <a:gd name="connsiteY61" fmla="*/ 138112 h 1910151"/>
              <a:gd name="connsiteX62" fmla="*/ 538162 w 538162"/>
              <a:gd name="connsiteY62" fmla="*/ 33337 h 1910151"/>
              <a:gd name="connsiteX63" fmla="*/ 533400 w 538162"/>
              <a:gd name="connsiteY63" fmla="*/ 19050 h 1910151"/>
              <a:gd name="connsiteX64" fmla="*/ 538162 w 538162"/>
              <a:gd name="connsiteY64" fmla="*/ 0 h 1910151"/>
              <a:gd name="connsiteX0" fmla="*/ 0 w 538514"/>
              <a:gd name="connsiteY0" fmla="*/ 1900237 h 1910151"/>
              <a:gd name="connsiteX1" fmla="*/ 57150 w 538514"/>
              <a:gd name="connsiteY1" fmla="*/ 1909762 h 1910151"/>
              <a:gd name="connsiteX2" fmla="*/ 85725 w 538514"/>
              <a:gd name="connsiteY2" fmla="*/ 1900237 h 1910151"/>
              <a:gd name="connsiteX3" fmla="*/ 104775 w 538514"/>
              <a:gd name="connsiteY3" fmla="*/ 1895475 h 1910151"/>
              <a:gd name="connsiteX4" fmla="*/ 133350 w 538514"/>
              <a:gd name="connsiteY4" fmla="*/ 1885950 h 1910151"/>
              <a:gd name="connsiteX5" fmla="*/ 142875 w 538514"/>
              <a:gd name="connsiteY5" fmla="*/ 1871662 h 1910151"/>
              <a:gd name="connsiteX6" fmla="*/ 157162 w 538514"/>
              <a:gd name="connsiteY6" fmla="*/ 1862137 h 1910151"/>
              <a:gd name="connsiteX7" fmla="*/ 161925 w 538514"/>
              <a:gd name="connsiteY7" fmla="*/ 1838325 h 1910151"/>
              <a:gd name="connsiteX8" fmla="*/ 161925 w 538514"/>
              <a:gd name="connsiteY8" fmla="*/ 1733550 h 1910151"/>
              <a:gd name="connsiteX9" fmla="*/ 176212 w 538514"/>
              <a:gd name="connsiteY9" fmla="*/ 1704975 h 1910151"/>
              <a:gd name="connsiteX10" fmla="*/ 190500 w 538514"/>
              <a:gd name="connsiteY10" fmla="*/ 1700212 h 1910151"/>
              <a:gd name="connsiteX11" fmla="*/ 200025 w 538514"/>
              <a:gd name="connsiteY11" fmla="*/ 1685925 h 1910151"/>
              <a:gd name="connsiteX12" fmla="*/ 204787 w 538514"/>
              <a:gd name="connsiteY12" fmla="*/ 1671637 h 1910151"/>
              <a:gd name="connsiteX13" fmla="*/ 223837 w 538514"/>
              <a:gd name="connsiteY13" fmla="*/ 1643062 h 1910151"/>
              <a:gd name="connsiteX14" fmla="*/ 238125 w 538514"/>
              <a:gd name="connsiteY14" fmla="*/ 1614487 h 1910151"/>
              <a:gd name="connsiteX15" fmla="*/ 261937 w 538514"/>
              <a:gd name="connsiteY15" fmla="*/ 1571625 h 1910151"/>
              <a:gd name="connsiteX16" fmla="*/ 271462 w 538514"/>
              <a:gd name="connsiteY16" fmla="*/ 1557337 h 1910151"/>
              <a:gd name="connsiteX17" fmla="*/ 285750 w 538514"/>
              <a:gd name="connsiteY17" fmla="*/ 1528762 h 1910151"/>
              <a:gd name="connsiteX18" fmla="*/ 290512 w 538514"/>
              <a:gd name="connsiteY18" fmla="*/ 1509712 h 1910151"/>
              <a:gd name="connsiteX19" fmla="*/ 290512 w 538514"/>
              <a:gd name="connsiteY19" fmla="*/ 1443037 h 1910151"/>
              <a:gd name="connsiteX20" fmla="*/ 300037 w 538514"/>
              <a:gd name="connsiteY20" fmla="*/ 1390650 h 1910151"/>
              <a:gd name="connsiteX21" fmla="*/ 309562 w 538514"/>
              <a:gd name="connsiteY21" fmla="*/ 1376362 h 1910151"/>
              <a:gd name="connsiteX22" fmla="*/ 319087 w 538514"/>
              <a:gd name="connsiteY22" fmla="*/ 1347787 h 1910151"/>
              <a:gd name="connsiteX23" fmla="*/ 342900 w 538514"/>
              <a:gd name="connsiteY23" fmla="*/ 1319212 h 1910151"/>
              <a:gd name="connsiteX24" fmla="*/ 342900 w 538514"/>
              <a:gd name="connsiteY24" fmla="*/ 1290637 h 1910151"/>
              <a:gd name="connsiteX25" fmla="*/ 347662 w 538514"/>
              <a:gd name="connsiteY25" fmla="*/ 1276350 h 1910151"/>
              <a:gd name="connsiteX26" fmla="*/ 342900 w 538514"/>
              <a:gd name="connsiteY26" fmla="*/ 1247775 h 1910151"/>
              <a:gd name="connsiteX27" fmla="*/ 323850 w 538514"/>
              <a:gd name="connsiteY27" fmla="*/ 1185862 h 1910151"/>
              <a:gd name="connsiteX28" fmla="*/ 309562 w 538514"/>
              <a:gd name="connsiteY28" fmla="*/ 1176337 h 1910151"/>
              <a:gd name="connsiteX29" fmla="*/ 300037 w 538514"/>
              <a:gd name="connsiteY29" fmla="*/ 1162050 h 1910151"/>
              <a:gd name="connsiteX30" fmla="*/ 300037 w 538514"/>
              <a:gd name="connsiteY30" fmla="*/ 1085850 h 1910151"/>
              <a:gd name="connsiteX31" fmla="*/ 295275 w 538514"/>
              <a:gd name="connsiteY31" fmla="*/ 1071562 h 1910151"/>
              <a:gd name="connsiteX32" fmla="*/ 304800 w 538514"/>
              <a:gd name="connsiteY32" fmla="*/ 1042987 h 1910151"/>
              <a:gd name="connsiteX33" fmla="*/ 319087 w 538514"/>
              <a:gd name="connsiteY33" fmla="*/ 1000125 h 1910151"/>
              <a:gd name="connsiteX34" fmla="*/ 323850 w 538514"/>
              <a:gd name="connsiteY34" fmla="*/ 985837 h 1910151"/>
              <a:gd name="connsiteX35" fmla="*/ 342900 w 538514"/>
              <a:gd name="connsiteY35" fmla="*/ 957262 h 1910151"/>
              <a:gd name="connsiteX36" fmla="*/ 347662 w 538514"/>
              <a:gd name="connsiteY36" fmla="*/ 942975 h 1910151"/>
              <a:gd name="connsiteX37" fmla="*/ 376237 w 538514"/>
              <a:gd name="connsiteY37" fmla="*/ 923925 h 1910151"/>
              <a:gd name="connsiteX38" fmla="*/ 381000 w 538514"/>
              <a:gd name="connsiteY38" fmla="*/ 909637 h 1910151"/>
              <a:gd name="connsiteX39" fmla="*/ 400050 w 538514"/>
              <a:gd name="connsiteY39" fmla="*/ 881062 h 1910151"/>
              <a:gd name="connsiteX40" fmla="*/ 404812 w 538514"/>
              <a:gd name="connsiteY40" fmla="*/ 866775 h 1910151"/>
              <a:gd name="connsiteX41" fmla="*/ 414337 w 538514"/>
              <a:gd name="connsiteY41" fmla="*/ 852487 h 1910151"/>
              <a:gd name="connsiteX42" fmla="*/ 423862 w 538514"/>
              <a:gd name="connsiteY42" fmla="*/ 823912 h 1910151"/>
              <a:gd name="connsiteX43" fmla="*/ 428625 w 538514"/>
              <a:gd name="connsiteY43" fmla="*/ 809625 h 1910151"/>
              <a:gd name="connsiteX44" fmla="*/ 433387 w 538514"/>
              <a:gd name="connsiteY44" fmla="*/ 752475 h 1910151"/>
              <a:gd name="connsiteX45" fmla="*/ 433387 w 538514"/>
              <a:gd name="connsiteY45" fmla="*/ 723900 h 1910151"/>
              <a:gd name="connsiteX46" fmla="*/ 428625 w 538514"/>
              <a:gd name="connsiteY46" fmla="*/ 604837 h 1910151"/>
              <a:gd name="connsiteX47" fmla="*/ 428625 w 538514"/>
              <a:gd name="connsiteY47" fmla="*/ 519112 h 1910151"/>
              <a:gd name="connsiteX48" fmla="*/ 419100 w 538514"/>
              <a:gd name="connsiteY48" fmla="*/ 423862 h 1910151"/>
              <a:gd name="connsiteX49" fmla="*/ 409575 w 538514"/>
              <a:gd name="connsiteY49" fmla="*/ 409575 h 1910151"/>
              <a:gd name="connsiteX50" fmla="*/ 400050 w 538514"/>
              <a:gd name="connsiteY50" fmla="*/ 381000 h 1910151"/>
              <a:gd name="connsiteX51" fmla="*/ 400050 w 538514"/>
              <a:gd name="connsiteY51" fmla="*/ 328612 h 1910151"/>
              <a:gd name="connsiteX52" fmla="*/ 404812 w 538514"/>
              <a:gd name="connsiteY52" fmla="*/ 314325 h 1910151"/>
              <a:gd name="connsiteX53" fmla="*/ 414337 w 538514"/>
              <a:gd name="connsiteY53" fmla="*/ 280987 h 1910151"/>
              <a:gd name="connsiteX54" fmla="*/ 428625 w 538514"/>
              <a:gd name="connsiteY54" fmla="*/ 271462 h 1910151"/>
              <a:gd name="connsiteX55" fmla="*/ 442912 w 538514"/>
              <a:gd name="connsiteY55" fmla="*/ 242887 h 1910151"/>
              <a:gd name="connsiteX56" fmla="*/ 457200 w 538514"/>
              <a:gd name="connsiteY56" fmla="*/ 238125 h 1910151"/>
              <a:gd name="connsiteX57" fmla="*/ 466725 w 538514"/>
              <a:gd name="connsiteY57" fmla="*/ 223837 h 1910151"/>
              <a:gd name="connsiteX58" fmla="*/ 481012 w 538514"/>
              <a:gd name="connsiteY58" fmla="*/ 219075 h 1910151"/>
              <a:gd name="connsiteX59" fmla="*/ 528637 w 538514"/>
              <a:gd name="connsiteY59" fmla="*/ 214312 h 1910151"/>
              <a:gd name="connsiteX60" fmla="*/ 538162 w 538514"/>
              <a:gd name="connsiteY60" fmla="*/ 152400 h 1910151"/>
              <a:gd name="connsiteX61" fmla="*/ 533400 w 538514"/>
              <a:gd name="connsiteY61" fmla="*/ 138112 h 1910151"/>
              <a:gd name="connsiteX62" fmla="*/ 538162 w 538514"/>
              <a:gd name="connsiteY62" fmla="*/ 33337 h 1910151"/>
              <a:gd name="connsiteX63" fmla="*/ 538162 w 538514"/>
              <a:gd name="connsiteY63" fmla="*/ 0 h 1910151"/>
              <a:gd name="connsiteX0" fmla="*/ 0 w 538162"/>
              <a:gd name="connsiteY0" fmla="*/ 1866900 h 1876814"/>
              <a:gd name="connsiteX1" fmla="*/ 57150 w 538162"/>
              <a:gd name="connsiteY1" fmla="*/ 1876425 h 1876814"/>
              <a:gd name="connsiteX2" fmla="*/ 85725 w 538162"/>
              <a:gd name="connsiteY2" fmla="*/ 1866900 h 1876814"/>
              <a:gd name="connsiteX3" fmla="*/ 104775 w 538162"/>
              <a:gd name="connsiteY3" fmla="*/ 1862138 h 1876814"/>
              <a:gd name="connsiteX4" fmla="*/ 133350 w 538162"/>
              <a:gd name="connsiteY4" fmla="*/ 1852613 h 1876814"/>
              <a:gd name="connsiteX5" fmla="*/ 142875 w 538162"/>
              <a:gd name="connsiteY5" fmla="*/ 1838325 h 1876814"/>
              <a:gd name="connsiteX6" fmla="*/ 157162 w 538162"/>
              <a:gd name="connsiteY6" fmla="*/ 1828800 h 1876814"/>
              <a:gd name="connsiteX7" fmla="*/ 161925 w 538162"/>
              <a:gd name="connsiteY7" fmla="*/ 1804988 h 1876814"/>
              <a:gd name="connsiteX8" fmla="*/ 161925 w 538162"/>
              <a:gd name="connsiteY8" fmla="*/ 1700213 h 1876814"/>
              <a:gd name="connsiteX9" fmla="*/ 176212 w 538162"/>
              <a:gd name="connsiteY9" fmla="*/ 1671638 h 1876814"/>
              <a:gd name="connsiteX10" fmla="*/ 190500 w 538162"/>
              <a:gd name="connsiteY10" fmla="*/ 1666875 h 1876814"/>
              <a:gd name="connsiteX11" fmla="*/ 200025 w 538162"/>
              <a:gd name="connsiteY11" fmla="*/ 1652588 h 1876814"/>
              <a:gd name="connsiteX12" fmla="*/ 204787 w 538162"/>
              <a:gd name="connsiteY12" fmla="*/ 1638300 h 1876814"/>
              <a:gd name="connsiteX13" fmla="*/ 223837 w 538162"/>
              <a:gd name="connsiteY13" fmla="*/ 1609725 h 1876814"/>
              <a:gd name="connsiteX14" fmla="*/ 238125 w 538162"/>
              <a:gd name="connsiteY14" fmla="*/ 1581150 h 1876814"/>
              <a:gd name="connsiteX15" fmla="*/ 261937 w 538162"/>
              <a:gd name="connsiteY15" fmla="*/ 1538288 h 1876814"/>
              <a:gd name="connsiteX16" fmla="*/ 271462 w 538162"/>
              <a:gd name="connsiteY16" fmla="*/ 1524000 h 1876814"/>
              <a:gd name="connsiteX17" fmla="*/ 285750 w 538162"/>
              <a:gd name="connsiteY17" fmla="*/ 1495425 h 1876814"/>
              <a:gd name="connsiteX18" fmla="*/ 290512 w 538162"/>
              <a:gd name="connsiteY18" fmla="*/ 1476375 h 1876814"/>
              <a:gd name="connsiteX19" fmla="*/ 290512 w 538162"/>
              <a:gd name="connsiteY19" fmla="*/ 1409700 h 1876814"/>
              <a:gd name="connsiteX20" fmla="*/ 300037 w 538162"/>
              <a:gd name="connsiteY20" fmla="*/ 1357313 h 1876814"/>
              <a:gd name="connsiteX21" fmla="*/ 309562 w 538162"/>
              <a:gd name="connsiteY21" fmla="*/ 1343025 h 1876814"/>
              <a:gd name="connsiteX22" fmla="*/ 319087 w 538162"/>
              <a:gd name="connsiteY22" fmla="*/ 1314450 h 1876814"/>
              <a:gd name="connsiteX23" fmla="*/ 342900 w 538162"/>
              <a:gd name="connsiteY23" fmla="*/ 1285875 h 1876814"/>
              <a:gd name="connsiteX24" fmla="*/ 342900 w 538162"/>
              <a:gd name="connsiteY24" fmla="*/ 1257300 h 1876814"/>
              <a:gd name="connsiteX25" fmla="*/ 347662 w 538162"/>
              <a:gd name="connsiteY25" fmla="*/ 1243013 h 1876814"/>
              <a:gd name="connsiteX26" fmla="*/ 342900 w 538162"/>
              <a:gd name="connsiteY26" fmla="*/ 1214438 h 1876814"/>
              <a:gd name="connsiteX27" fmla="*/ 323850 w 538162"/>
              <a:gd name="connsiteY27" fmla="*/ 1152525 h 1876814"/>
              <a:gd name="connsiteX28" fmla="*/ 309562 w 538162"/>
              <a:gd name="connsiteY28" fmla="*/ 1143000 h 1876814"/>
              <a:gd name="connsiteX29" fmla="*/ 300037 w 538162"/>
              <a:gd name="connsiteY29" fmla="*/ 1128713 h 1876814"/>
              <a:gd name="connsiteX30" fmla="*/ 300037 w 538162"/>
              <a:gd name="connsiteY30" fmla="*/ 1052513 h 1876814"/>
              <a:gd name="connsiteX31" fmla="*/ 295275 w 538162"/>
              <a:gd name="connsiteY31" fmla="*/ 1038225 h 1876814"/>
              <a:gd name="connsiteX32" fmla="*/ 304800 w 538162"/>
              <a:gd name="connsiteY32" fmla="*/ 1009650 h 1876814"/>
              <a:gd name="connsiteX33" fmla="*/ 319087 w 538162"/>
              <a:gd name="connsiteY33" fmla="*/ 966788 h 1876814"/>
              <a:gd name="connsiteX34" fmla="*/ 323850 w 538162"/>
              <a:gd name="connsiteY34" fmla="*/ 952500 h 1876814"/>
              <a:gd name="connsiteX35" fmla="*/ 342900 w 538162"/>
              <a:gd name="connsiteY35" fmla="*/ 923925 h 1876814"/>
              <a:gd name="connsiteX36" fmla="*/ 347662 w 538162"/>
              <a:gd name="connsiteY36" fmla="*/ 909638 h 1876814"/>
              <a:gd name="connsiteX37" fmla="*/ 376237 w 538162"/>
              <a:gd name="connsiteY37" fmla="*/ 890588 h 1876814"/>
              <a:gd name="connsiteX38" fmla="*/ 381000 w 538162"/>
              <a:gd name="connsiteY38" fmla="*/ 876300 h 1876814"/>
              <a:gd name="connsiteX39" fmla="*/ 400050 w 538162"/>
              <a:gd name="connsiteY39" fmla="*/ 847725 h 1876814"/>
              <a:gd name="connsiteX40" fmla="*/ 404812 w 538162"/>
              <a:gd name="connsiteY40" fmla="*/ 833438 h 1876814"/>
              <a:gd name="connsiteX41" fmla="*/ 414337 w 538162"/>
              <a:gd name="connsiteY41" fmla="*/ 819150 h 1876814"/>
              <a:gd name="connsiteX42" fmla="*/ 423862 w 538162"/>
              <a:gd name="connsiteY42" fmla="*/ 790575 h 1876814"/>
              <a:gd name="connsiteX43" fmla="*/ 428625 w 538162"/>
              <a:gd name="connsiteY43" fmla="*/ 776288 h 1876814"/>
              <a:gd name="connsiteX44" fmla="*/ 433387 w 538162"/>
              <a:gd name="connsiteY44" fmla="*/ 719138 h 1876814"/>
              <a:gd name="connsiteX45" fmla="*/ 433387 w 538162"/>
              <a:gd name="connsiteY45" fmla="*/ 690563 h 1876814"/>
              <a:gd name="connsiteX46" fmla="*/ 428625 w 538162"/>
              <a:gd name="connsiteY46" fmla="*/ 571500 h 1876814"/>
              <a:gd name="connsiteX47" fmla="*/ 428625 w 538162"/>
              <a:gd name="connsiteY47" fmla="*/ 485775 h 1876814"/>
              <a:gd name="connsiteX48" fmla="*/ 419100 w 538162"/>
              <a:gd name="connsiteY48" fmla="*/ 390525 h 1876814"/>
              <a:gd name="connsiteX49" fmla="*/ 409575 w 538162"/>
              <a:gd name="connsiteY49" fmla="*/ 376238 h 1876814"/>
              <a:gd name="connsiteX50" fmla="*/ 400050 w 538162"/>
              <a:gd name="connsiteY50" fmla="*/ 347663 h 1876814"/>
              <a:gd name="connsiteX51" fmla="*/ 400050 w 538162"/>
              <a:gd name="connsiteY51" fmla="*/ 295275 h 1876814"/>
              <a:gd name="connsiteX52" fmla="*/ 404812 w 538162"/>
              <a:gd name="connsiteY52" fmla="*/ 280988 h 1876814"/>
              <a:gd name="connsiteX53" fmla="*/ 414337 w 538162"/>
              <a:gd name="connsiteY53" fmla="*/ 247650 h 1876814"/>
              <a:gd name="connsiteX54" fmla="*/ 428625 w 538162"/>
              <a:gd name="connsiteY54" fmla="*/ 238125 h 1876814"/>
              <a:gd name="connsiteX55" fmla="*/ 442912 w 538162"/>
              <a:gd name="connsiteY55" fmla="*/ 209550 h 1876814"/>
              <a:gd name="connsiteX56" fmla="*/ 457200 w 538162"/>
              <a:gd name="connsiteY56" fmla="*/ 204788 h 1876814"/>
              <a:gd name="connsiteX57" fmla="*/ 466725 w 538162"/>
              <a:gd name="connsiteY57" fmla="*/ 190500 h 1876814"/>
              <a:gd name="connsiteX58" fmla="*/ 481012 w 538162"/>
              <a:gd name="connsiteY58" fmla="*/ 185738 h 1876814"/>
              <a:gd name="connsiteX59" fmla="*/ 528637 w 538162"/>
              <a:gd name="connsiteY59" fmla="*/ 180975 h 1876814"/>
              <a:gd name="connsiteX60" fmla="*/ 538162 w 538162"/>
              <a:gd name="connsiteY60" fmla="*/ 119063 h 1876814"/>
              <a:gd name="connsiteX61" fmla="*/ 533400 w 538162"/>
              <a:gd name="connsiteY61" fmla="*/ 104775 h 1876814"/>
              <a:gd name="connsiteX62" fmla="*/ 538162 w 538162"/>
              <a:gd name="connsiteY62" fmla="*/ 0 h 1876814"/>
              <a:gd name="connsiteX0" fmla="*/ 0 w 538162"/>
              <a:gd name="connsiteY0" fmla="*/ 1762125 h 1772039"/>
              <a:gd name="connsiteX1" fmla="*/ 57150 w 538162"/>
              <a:gd name="connsiteY1" fmla="*/ 1771650 h 1772039"/>
              <a:gd name="connsiteX2" fmla="*/ 85725 w 538162"/>
              <a:gd name="connsiteY2" fmla="*/ 1762125 h 1772039"/>
              <a:gd name="connsiteX3" fmla="*/ 104775 w 538162"/>
              <a:gd name="connsiteY3" fmla="*/ 1757363 h 1772039"/>
              <a:gd name="connsiteX4" fmla="*/ 133350 w 538162"/>
              <a:gd name="connsiteY4" fmla="*/ 1747838 h 1772039"/>
              <a:gd name="connsiteX5" fmla="*/ 142875 w 538162"/>
              <a:gd name="connsiteY5" fmla="*/ 1733550 h 1772039"/>
              <a:gd name="connsiteX6" fmla="*/ 157162 w 538162"/>
              <a:gd name="connsiteY6" fmla="*/ 1724025 h 1772039"/>
              <a:gd name="connsiteX7" fmla="*/ 161925 w 538162"/>
              <a:gd name="connsiteY7" fmla="*/ 1700213 h 1772039"/>
              <a:gd name="connsiteX8" fmla="*/ 161925 w 538162"/>
              <a:gd name="connsiteY8" fmla="*/ 1595438 h 1772039"/>
              <a:gd name="connsiteX9" fmla="*/ 176212 w 538162"/>
              <a:gd name="connsiteY9" fmla="*/ 1566863 h 1772039"/>
              <a:gd name="connsiteX10" fmla="*/ 190500 w 538162"/>
              <a:gd name="connsiteY10" fmla="*/ 1562100 h 1772039"/>
              <a:gd name="connsiteX11" fmla="*/ 200025 w 538162"/>
              <a:gd name="connsiteY11" fmla="*/ 1547813 h 1772039"/>
              <a:gd name="connsiteX12" fmla="*/ 204787 w 538162"/>
              <a:gd name="connsiteY12" fmla="*/ 1533525 h 1772039"/>
              <a:gd name="connsiteX13" fmla="*/ 223837 w 538162"/>
              <a:gd name="connsiteY13" fmla="*/ 1504950 h 1772039"/>
              <a:gd name="connsiteX14" fmla="*/ 238125 w 538162"/>
              <a:gd name="connsiteY14" fmla="*/ 1476375 h 1772039"/>
              <a:gd name="connsiteX15" fmla="*/ 261937 w 538162"/>
              <a:gd name="connsiteY15" fmla="*/ 1433513 h 1772039"/>
              <a:gd name="connsiteX16" fmla="*/ 271462 w 538162"/>
              <a:gd name="connsiteY16" fmla="*/ 1419225 h 1772039"/>
              <a:gd name="connsiteX17" fmla="*/ 285750 w 538162"/>
              <a:gd name="connsiteY17" fmla="*/ 1390650 h 1772039"/>
              <a:gd name="connsiteX18" fmla="*/ 290512 w 538162"/>
              <a:gd name="connsiteY18" fmla="*/ 1371600 h 1772039"/>
              <a:gd name="connsiteX19" fmla="*/ 290512 w 538162"/>
              <a:gd name="connsiteY19" fmla="*/ 1304925 h 1772039"/>
              <a:gd name="connsiteX20" fmla="*/ 300037 w 538162"/>
              <a:gd name="connsiteY20" fmla="*/ 1252538 h 1772039"/>
              <a:gd name="connsiteX21" fmla="*/ 309562 w 538162"/>
              <a:gd name="connsiteY21" fmla="*/ 1238250 h 1772039"/>
              <a:gd name="connsiteX22" fmla="*/ 319087 w 538162"/>
              <a:gd name="connsiteY22" fmla="*/ 1209675 h 1772039"/>
              <a:gd name="connsiteX23" fmla="*/ 342900 w 538162"/>
              <a:gd name="connsiteY23" fmla="*/ 1181100 h 1772039"/>
              <a:gd name="connsiteX24" fmla="*/ 342900 w 538162"/>
              <a:gd name="connsiteY24" fmla="*/ 1152525 h 1772039"/>
              <a:gd name="connsiteX25" fmla="*/ 347662 w 538162"/>
              <a:gd name="connsiteY25" fmla="*/ 1138238 h 1772039"/>
              <a:gd name="connsiteX26" fmla="*/ 342900 w 538162"/>
              <a:gd name="connsiteY26" fmla="*/ 1109663 h 1772039"/>
              <a:gd name="connsiteX27" fmla="*/ 323850 w 538162"/>
              <a:gd name="connsiteY27" fmla="*/ 1047750 h 1772039"/>
              <a:gd name="connsiteX28" fmla="*/ 309562 w 538162"/>
              <a:gd name="connsiteY28" fmla="*/ 1038225 h 1772039"/>
              <a:gd name="connsiteX29" fmla="*/ 300037 w 538162"/>
              <a:gd name="connsiteY29" fmla="*/ 1023938 h 1772039"/>
              <a:gd name="connsiteX30" fmla="*/ 300037 w 538162"/>
              <a:gd name="connsiteY30" fmla="*/ 947738 h 1772039"/>
              <a:gd name="connsiteX31" fmla="*/ 295275 w 538162"/>
              <a:gd name="connsiteY31" fmla="*/ 933450 h 1772039"/>
              <a:gd name="connsiteX32" fmla="*/ 304800 w 538162"/>
              <a:gd name="connsiteY32" fmla="*/ 904875 h 1772039"/>
              <a:gd name="connsiteX33" fmla="*/ 319087 w 538162"/>
              <a:gd name="connsiteY33" fmla="*/ 862013 h 1772039"/>
              <a:gd name="connsiteX34" fmla="*/ 323850 w 538162"/>
              <a:gd name="connsiteY34" fmla="*/ 847725 h 1772039"/>
              <a:gd name="connsiteX35" fmla="*/ 342900 w 538162"/>
              <a:gd name="connsiteY35" fmla="*/ 819150 h 1772039"/>
              <a:gd name="connsiteX36" fmla="*/ 347662 w 538162"/>
              <a:gd name="connsiteY36" fmla="*/ 804863 h 1772039"/>
              <a:gd name="connsiteX37" fmla="*/ 376237 w 538162"/>
              <a:gd name="connsiteY37" fmla="*/ 785813 h 1772039"/>
              <a:gd name="connsiteX38" fmla="*/ 381000 w 538162"/>
              <a:gd name="connsiteY38" fmla="*/ 771525 h 1772039"/>
              <a:gd name="connsiteX39" fmla="*/ 400050 w 538162"/>
              <a:gd name="connsiteY39" fmla="*/ 742950 h 1772039"/>
              <a:gd name="connsiteX40" fmla="*/ 404812 w 538162"/>
              <a:gd name="connsiteY40" fmla="*/ 728663 h 1772039"/>
              <a:gd name="connsiteX41" fmla="*/ 414337 w 538162"/>
              <a:gd name="connsiteY41" fmla="*/ 714375 h 1772039"/>
              <a:gd name="connsiteX42" fmla="*/ 423862 w 538162"/>
              <a:gd name="connsiteY42" fmla="*/ 685800 h 1772039"/>
              <a:gd name="connsiteX43" fmla="*/ 428625 w 538162"/>
              <a:gd name="connsiteY43" fmla="*/ 671513 h 1772039"/>
              <a:gd name="connsiteX44" fmla="*/ 433387 w 538162"/>
              <a:gd name="connsiteY44" fmla="*/ 614363 h 1772039"/>
              <a:gd name="connsiteX45" fmla="*/ 433387 w 538162"/>
              <a:gd name="connsiteY45" fmla="*/ 585788 h 1772039"/>
              <a:gd name="connsiteX46" fmla="*/ 428625 w 538162"/>
              <a:gd name="connsiteY46" fmla="*/ 466725 h 1772039"/>
              <a:gd name="connsiteX47" fmla="*/ 428625 w 538162"/>
              <a:gd name="connsiteY47" fmla="*/ 381000 h 1772039"/>
              <a:gd name="connsiteX48" fmla="*/ 419100 w 538162"/>
              <a:gd name="connsiteY48" fmla="*/ 285750 h 1772039"/>
              <a:gd name="connsiteX49" fmla="*/ 409575 w 538162"/>
              <a:gd name="connsiteY49" fmla="*/ 271463 h 1772039"/>
              <a:gd name="connsiteX50" fmla="*/ 400050 w 538162"/>
              <a:gd name="connsiteY50" fmla="*/ 242888 h 1772039"/>
              <a:gd name="connsiteX51" fmla="*/ 400050 w 538162"/>
              <a:gd name="connsiteY51" fmla="*/ 190500 h 1772039"/>
              <a:gd name="connsiteX52" fmla="*/ 404812 w 538162"/>
              <a:gd name="connsiteY52" fmla="*/ 176213 h 1772039"/>
              <a:gd name="connsiteX53" fmla="*/ 414337 w 538162"/>
              <a:gd name="connsiteY53" fmla="*/ 142875 h 1772039"/>
              <a:gd name="connsiteX54" fmla="*/ 428625 w 538162"/>
              <a:gd name="connsiteY54" fmla="*/ 133350 h 1772039"/>
              <a:gd name="connsiteX55" fmla="*/ 442912 w 538162"/>
              <a:gd name="connsiteY55" fmla="*/ 104775 h 1772039"/>
              <a:gd name="connsiteX56" fmla="*/ 457200 w 538162"/>
              <a:gd name="connsiteY56" fmla="*/ 100013 h 1772039"/>
              <a:gd name="connsiteX57" fmla="*/ 466725 w 538162"/>
              <a:gd name="connsiteY57" fmla="*/ 85725 h 1772039"/>
              <a:gd name="connsiteX58" fmla="*/ 481012 w 538162"/>
              <a:gd name="connsiteY58" fmla="*/ 80963 h 1772039"/>
              <a:gd name="connsiteX59" fmla="*/ 528637 w 538162"/>
              <a:gd name="connsiteY59" fmla="*/ 76200 h 1772039"/>
              <a:gd name="connsiteX60" fmla="*/ 538162 w 538162"/>
              <a:gd name="connsiteY60" fmla="*/ 14288 h 1772039"/>
              <a:gd name="connsiteX61" fmla="*/ 533400 w 538162"/>
              <a:gd name="connsiteY61" fmla="*/ 0 h 1772039"/>
              <a:gd name="connsiteX0" fmla="*/ 0 w 541331"/>
              <a:gd name="connsiteY0" fmla="*/ 1762125 h 1772039"/>
              <a:gd name="connsiteX1" fmla="*/ 57150 w 541331"/>
              <a:gd name="connsiteY1" fmla="*/ 1771650 h 1772039"/>
              <a:gd name="connsiteX2" fmla="*/ 85725 w 541331"/>
              <a:gd name="connsiteY2" fmla="*/ 1762125 h 1772039"/>
              <a:gd name="connsiteX3" fmla="*/ 104775 w 541331"/>
              <a:gd name="connsiteY3" fmla="*/ 1757363 h 1772039"/>
              <a:gd name="connsiteX4" fmla="*/ 133350 w 541331"/>
              <a:gd name="connsiteY4" fmla="*/ 1747838 h 1772039"/>
              <a:gd name="connsiteX5" fmla="*/ 142875 w 541331"/>
              <a:gd name="connsiteY5" fmla="*/ 1733550 h 1772039"/>
              <a:gd name="connsiteX6" fmla="*/ 157162 w 541331"/>
              <a:gd name="connsiteY6" fmla="*/ 1724025 h 1772039"/>
              <a:gd name="connsiteX7" fmla="*/ 161925 w 541331"/>
              <a:gd name="connsiteY7" fmla="*/ 1700213 h 1772039"/>
              <a:gd name="connsiteX8" fmla="*/ 161925 w 541331"/>
              <a:gd name="connsiteY8" fmla="*/ 1595438 h 1772039"/>
              <a:gd name="connsiteX9" fmla="*/ 176212 w 541331"/>
              <a:gd name="connsiteY9" fmla="*/ 1566863 h 1772039"/>
              <a:gd name="connsiteX10" fmla="*/ 190500 w 541331"/>
              <a:gd name="connsiteY10" fmla="*/ 1562100 h 1772039"/>
              <a:gd name="connsiteX11" fmla="*/ 200025 w 541331"/>
              <a:gd name="connsiteY11" fmla="*/ 1547813 h 1772039"/>
              <a:gd name="connsiteX12" fmla="*/ 204787 w 541331"/>
              <a:gd name="connsiteY12" fmla="*/ 1533525 h 1772039"/>
              <a:gd name="connsiteX13" fmla="*/ 223837 w 541331"/>
              <a:gd name="connsiteY13" fmla="*/ 1504950 h 1772039"/>
              <a:gd name="connsiteX14" fmla="*/ 238125 w 541331"/>
              <a:gd name="connsiteY14" fmla="*/ 1476375 h 1772039"/>
              <a:gd name="connsiteX15" fmla="*/ 261937 w 541331"/>
              <a:gd name="connsiteY15" fmla="*/ 1433513 h 1772039"/>
              <a:gd name="connsiteX16" fmla="*/ 271462 w 541331"/>
              <a:gd name="connsiteY16" fmla="*/ 1419225 h 1772039"/>
              <a:gd name="connsiteX17" fmla="*/ 285750 w 541331"/>
              <a:gd name="connsiteY17" fmla="*/ 1390650 h 1772039"/>
              <a:gd name="connsiteX18" fmla="*/ 290512 w 541331"/>
              <a:gd name="connsiteY18" fmla="*/ 1371600 h 1772039"/>
              <a:gd name="connsiteX19" fmla="*/ 290512 w 541331"/>
              <a:gd name="connsiteY19" fmla="*/ 1304925 h 1772039"/>
              <a:gd name="connsiteX20" fmla="*/ 300037 w 541331"/>
              <a:gd name="connsiteY20" fmla="*/ 1252538 h 1772039"/>
              <a:gd name="connsiteX21" fmla="*/ 309562 w 541331"/>
              <a:gd name="connsiteY21" fmla="*/ 1238250 h 1772039"/>
              <a:gd name="connsiteX22" fmla="*/ 319087 w 541331"/>
              <a:gd name="connsiteY22" fmla="*/ 1209675 h 1772039"/>
              <a:gd name="connsiteX23" fmla="*/ 342900 w 541331"/>
              <a:gd name="connsiteY23" fmla="*/ 1181100 h 1772039"/>
              <a:gd name="connsiteX24" fmla="*/ 342900 w 541331"/>
              <a:gd name="connsiteY24" fmla="*/ 1152525 h 1772039"/>
              <a:gd name="connsiteX25" fmla="*/ 347662 w 541331"/>
              <a:gd name="connsiteY25" fmla="*/ 1138238 h 1772039"/>
              <a:gd name="connsiteX26" fmla="*/ 342900 w 541331"/>
              <a:gd name="connsiteY26" fmla="*/ 1109663 h 1772039"/>
              <a:gd name="connsiteX27" fmla="*/ 323850 w 541331"/>
              <a:gd name="connsiteY27" fmla="*/ 1047750 h 1772039"/>
              <a:gd name="connsiteX28" fmla="*/ 309562 w 541331"/>
              <a:gd name="connsiteY28" fmla="*/ 1038225 h 1772039"/>
              <a:gd name="connsiteX29" fmla="*/ 300037 w 541331"/>
              <a:gd name="connsiteY29" fmla="*/ 1023938 h 1772039"/>
              <a:gd name="connsiteX30" fmla="*/ 300037 w 541331"/>
              <a:gd name="connsiteY30" fmla="*/ 947738 h 1772039"/>
              <a:gd name="connsiteX31" fmla="*/ 295275 w 541331"/>
              <a:gd name="connsiteY31" fmla="*/ 933450 h 1772039"/>
              <a:gd name="connsiteX32" fmla="*/ 304800 w 541331"/>
              <a:gd name="connsiteY32" fmla="*/ 904875 h 1772039"/>
              <a:gd name="connsiteX33" fmla="*/ 319087 w 541331"/>
              <a:gd name="connsiteY33" fmla="*/ 862013 h 1772039"/>
              <a:gd name="connsiteX34" fmla="*/ 323850 w 541331"/>
              <a:gd name="connsiteY34" fmla="*/ 847725 h 1772039"/>
              <a:gd name="connsiteX35" fmla="*/ 342900 w 541331"/>
              <a:gd name="connsiteY35" fmla="*/ 819150 h 1772039"/>
              <a:gd name="connsiteX36" fmla="*/ 347662 w 541331"/>
              <a:gd name="connsiteY36" fmla="*/ 804863 h 1772039"/>
              <a:gd name="connsiteX37" fmla="*/ 376237 w 541331"/>
              <a:gd name="connsiteY37" fmla="*/ 785813 h 1772039"/>
              <a:gd name="connsiteX38" fmla="*/ 381000 w 541331"/>
              <a:gd name="connsiteY38" fmla="*/ 771525 h 1772039"/>
              <a:gd name="connsiteX39" fmla="*/ 400050 w 541331"/>
              <a:gd name="connsiteY39" fmla="*/ 742950 h 1772039"/>
              <a:gd name="connsiteX40" fmla="*/ 404812 w 541331"/>
              <a:gd name="connsiteY40" fmla="*/ 728663 h 1772039"/>
              <a:gd name="connsiteX41" fmla="*/ 414337 w 541331"/>
              <a:gd name="connsiteY41" fmla="*/ 714375 h 1772039"/>
              <a:gd name="connsiteX42" fmla="*/ 423862 w 541331"/>
              <a:gd name="connsiteY42" fmla="*/ 685800 h 1772039"/>
              <a:gd name="connsiteX43" fmla="*/ 428625 w 541331"/>
              <a:gd name="connsiteY43" fmla="*/ 671513 h 1772039"/>
              <a:gd name="connsiteX44" fmla="*/ 433387 w 541331"/>
              <a:gd name="connsiteY44" fmla="*/ 614363 h 1772039"/>
              <a:gd name="connsiteX45" fmla="*/ 433387 w 541331"/>
              <a:gd name="connsiteY45" fmla="*/ 585788 h 1772039"/>
              <a:gd name="connsiteX46" fmla="*/ 428625 w 541331"/>
              <a:gd name="connsiteY46" fmla="*/ 466725 h 1772039"/>
              <a:gd name="connsiteX47" fmla="*/ 428625 w 541331"/>
              <a:gd name="connsiteY47" fmla="*/ 381000 h 1772039"/>
              <a:gd name="connsiteX48" fmla="*/ 419100 w 541331"/>
              <a:gd name="connsiteY48" fmla="*/ 285750 h 1772039"/>
              <a:gd name="connsiteX49" fmla="*/ 409575 w 541331"/>
              <a:gd name="connsiteY49" fmla="*/ 271463 h 1772039"/>
              <a:gd name="connsiteX50" fmla="*/ 400050 w 541331"/>
              <a:gd name="connsiteY50" fmla="*/ 242888 h 1772039"/>
              <a:gd name="connsiteX51" fmla="*/ 400050 w 541331"/>
              <a:gd name="connsiteY51" fmla="*/ 190500 h 1772039"/>
              <a:gd name="connsiteX52" fmla="*/ 404812 w 541331"/>
              <a:gd name="connsiteY52" fmla="*/ 176213 h 1772039"/>
              <a:gd name="connsiteX53" fmla="*/ 414337 w 541331"/>
              <a:gd name="connsiteY53" fmla="*/ 142875 h 1772039"/>
              <a:gd name="connsiteX54" fmla="*/ 428625 w 541331"/>
              <a:gd name="connsiteY54" fmla="*/ 133350 h 1772039"/>
              <a:gd name="connsiteX55" fmla="*/ 442912 w 541331"/>
              <a:gd name="connsiteY55" fmla="*/ 104775 h 1772039"/>
              <a:gd name="connsiteX56" fmla="*/ 457200 w 541331"/>
              <a:gd name="connsiteY56" fmla="*/ 100013 h 1772039"/>
              <a:gd name="connsiteX57" fmla="*/ 466725 w 541331"/>
              <a:gd name="connsiteY57" fmla="*/ 85725 h 1772039"/>
              <a:gd name="connsiteX58" fmla="*/ 481012 w 541331"/>
              <a:gd name="connsiteY58" fmla="*/ 80963 h 1772039"/>
              <a:gd name="connsiteX59" fmla="*/ 538162 w 541331"/>
              <a:gd name="connsiteY59" fmla="*/ 14288 h 1772039"/>
              <a:gd name="connsiteX60" fmla="*/ 533400 w 541331"/>
              <a:gd name="connsiteY60" fmla="*/ 0 h 1772039"/>
              <a:gd name="connsiteX0" fmla="*/ 0 w 538162"/>
              <a:gd name="connsiteY0" fmla="*/ 1747837 h 1757751"/>
              <a:gd name="connsiteX1" fmla="*/ 57150 w 538162"/>
              <a:gd name="connsiteY1" fmla="*/ 1757362 h 1757751"/>
              <a:gd name="connsiteX2" fmla="*/ 85725 w 538162"/>
              <a:gd name="connsiteY2" fmla="*/ 1747837 h 1757751"/>
              <a:gd name="connsiteX3" fmla="*/ 104775 w 538162"/>
              <a:gd name="connsiteY3" fmla="*/ 1743075 h 1757751"/>
              <a:gd name="connsiteX4" fmla="*/ 133350 w 538162"/>
              <a:gd name="connsiteY4" fmla="*/ 1733550 h 1757751"/>
              <a:gd name="connsiteX5" fmla="*/ 142875 w 538162"/>
              <a:gd name="connsiteY5" fmla="*/ 1719262 h 1757751"/>
              <a:gd name="connsiteX6" fmla="*/ 157162 w 538162"/>
              <a:gd name="connsiteY6" fmla="*/ 1709737 h 1757751"/>
              <a:gd name="connsiteX7" fmla="*/ 161925 w 538162"/>
              <a:gd name="connsiteY7" fmla="*/ 1685925 h 1757751"/>
              <a:gd name="connsiteX8" fmla="*/ 161925 w 538162"/>
              <a:gd name="connsiteY8" fmla="*/ 1581150 h 1757751"/>
              <a:gd name="connsiteX9" fmla="*/ 176212 w 538162"/>
              <a:gd name="connsiteY9" fmla="*/ 1552575 h 1757751"/>
              <a:gd name="connsiteX10" fmla="*/ 190500 w 538162"/>
              <a:gd name="connsiteY10" fmla="*/ 1547812 h 1757751"/>
              <a:gd name="connsiteX11" fmla="*/ 200025 w 538162"/>
              <a:gd name="connsiteY11" fmla="*/ 1533525 h 1757751"/>
              <a:gd name="connsiteX12" fmla="*/ 204787 w 538162"/>
              <a:gd name="connsiteY12" fmla="*/ 1519237 h 1757751"/>
              <a:gd name="connsiteX13" fmla="*/ 223837 w 538162"/>
              <a:gd name="connsiteY13" fmla="*/ 1490662 h 1757751"/>
              <a:gd name="connsiteX14" fmla="*/ 238125 w 538162"/>
              <a:gd name="connsiteY14" fmla="*/ 1462087 h 1757751"/>
              <a:gd name="connsiteX15" fmla="*/ 261937 w 538162"/>
              <a:gd name="connsiteY15" fmla="*/ 1419225 h 1757751"/>
              <a:gd name="connsiteX16" fmla="*/ 271462 w 538162"/>
              <a:gd name="connsiteY16" fmla="*/ 1404937 h 1757751"/>
              <a:gd name="connsiteX17" fmla="*/ 285750 w 538162"/>
              <a:gd name="connsiteY17" fmla="*/ 1376362 h 1757751"/>
              <a:gd name="connsiteX18" fmla="*/ 290512 w 538162"/>
              <a:gd name="connsiteY18" fmla="*/ 1357312 h 1757751"/>
              <a:gd name="connsiteX19" fmla="*/ 290512 w 538162"/>
              <a:gd name="connsiteY19" fmla="*/ 1290637 h 1757751"/>
              <a:gd name="connsiteX20" fmla="*/ 300037 w 538162"/>
              <a:gd name="connsiteY20" fmla="*/ 1238250 h 1757751"/>
              <a:gd name="connsiteX21" fmla="*/ 309562 w 538162"/>
              <a:gd name="connsiteY21" fmla="*/ 1223962 h 1757751"/>
              <a:gd name="connsiteX22" fmla="*/ 319087 w 538162"/>
              <a:gd name="connsiteY22" fmla="*/ 1195387 h 1757751"/>
              <a:gd name="connsiteX23" fmla="*/ 342900 w 538162"/>
              <a:gd name="connsiteY23" fmla="*/ 1166812 h 1757751"/>
              <a:gd name="connsiteX24" fmla="*/ 342900 w 538162"/>
              <a:gd name="connsiteY24" fmla="*/ 1138237 h 1757751"/>
              <a:gd name="connsiteX25" fmla="*/ 347662 w 538162"/>
              <a:gd name="connsiteY25" fmla="*/ 1123950 h 1757751"/>
              <a:gd name="connsiteX26" fmla="*/ 342900 w 538162"/>
              <a:gd name="connsiteY26" fmla="*/ 1095375 h 1757751"/>
              <a:gd name="connsiteX27" fmla="*/ 323850 w 538162"/>
              <a:gd name="connsiteY27" fmla="*/ 1033462 h 1757751"/>
              <a:gd name="connsiteX28" fmla="*/ 309562 w 538162"/>
              <a:gd name="connsiteY28" fmla="*/ 1023937 h 1757751"/>
              <a:gd name="connsiteX29" fmla="*/ 300037 w 538162"/>
              <a:gd name="connsiteY29" fmla="*/ 1009650 h 1757751"/>
              <a:gd name="connsiteX30" fmla="*/ 300037 w 538162"/>
              <a:gd name="connsiteY30" fmla="*/ 933450 h 1757751"/>
              <a:gd name="connsiteX31" fmla="*/ 295275 w 538162"/>
              <a:gd name="connsiteY31" fmla="*/ 919162 h 1757751"/>
              <a:gd name="connsiteX32" fmla="*/ 304800 w 538162"/>
              <a:gd name="connsiteY32" fmla="*/ 890587 h 1757751"/>
              <a:gd name="connsiteX33" fmla="*/ 319087 w 538162"/>
              <a:gd name="connsiteY33" fmla="*/ 847725 h 1757751"/>
              <a:gd name="connsiteX34" fmla="*/ 323850 w 538162"/>
              <a:gd name="connsiteY34" fmla="*/ 833437 h 1757751"/>
              <a:gd name="connsiteX35" fmla="*/ 342900 w 538162"/>
              <a:gd name="connsiteY35" fmla="*/ 804862 h 1757751"/>
              <a:gd name="connsiteX36" fmla="*/ 347662 w 538162"/>
              <a:gd name="connsiteY36" fmla="*/ 790575 h 1757751"/>
              <a:gd name="connsiteX37" fmla="*/ 376237 w 538162"/>
              <a:gd name="connsiteY37" fmla="*/ 771525 h 1757751"/>
              <a:gd name="connsiteX38" fmla="*/ 381000 w 538162"/>
              <a:gd name="connsiteY38" fmla="*/ 757237 h 1757751"/>
              <a:gd name="connsiteX39" fmla="*/ 400050 w 538162"/>
              <a:gd name="connsiteY39" fmla="*/ 728662 h 1757751"/>
              <a:gd name="connsiteX40" fmla="*/ 404812 w 538162"/>
              <a:gd name="connsiteY40" fmla="*/ 714375 h 1757751"/>
              <a:gd name="connsiteX41" fmla="*/ 414337 w 538162"/>
              <a:gd name="connsiteY41" fmla="*/ 700087 h 1757751"/>
              <a:gd name="connsiteX42" fmla="*/ 423862 w 538162"/>
              <a:gd name="connsiteY42" fmla="*/ 671512 h 1757751"/>
              <a:gd name="connsiteX43" fmla="*/ 428625 w 538162"/>
              <a:gd name="connsiteY43" fmla="*/ 657225 h 1757751"/>
              <a:gd name="connsiteX44" fmla="*/ 433387 w 538162"/>
              <a:gd name="connsiteY44" fmla="*/ 600075 h 1757751"/>
              <a:gd name="connsiteX45" fmla="*/ 433387 w 538162"/>
              <a:gd name="connsiteY45" fmla="*/ 571500 h 1757751"/>
              <a:gd name="connsiteX46" fmla="*/ 428625 w 538162"/>
              <a:gd name="connsiteY46" fmla="*/ 452437 h 1757751"/>
              <a:gd name="connsiteX47" fmla="*/ 428625 w 538162"/>
              <a:gd name="connsiteY47" fmla="*/ 366712 h 1757751"/>
              <a:gd name="connsiteX48" fmla="*/ 419100 w 538162"/>
              <a:gd name="connsiteY48" fmla="*/ 271462 h 1757751"/>
              <a:gd name="connsiteX49" fmla="*/ 409575 w 538162"/>
              <a:gd name="connsiteY49" fmla="*/ 257175 h 1757751"/>
              <a:gd name="connsiteX50" fmla="*/ 400050 w 538162"/>
              <a:gd name="connsiteY50" fmla="*/ 228600 h 1757751"/>
              <a:gd name="connsiteX51" fmla="*/ 400050 w 538162"/>
              <a:gd name="connsiteY51" fmla="*/ 176212 h 1757751"/>
              <a:gd name="connsiteX52" fmla="*/ 404812 w 538162"/>
              <a:gd name="connsiteY52" fmla="*/ 161925 h 1757751"/>
              <a:gd name="connsiteX53" fmla="*/ 414337 w 538162"/>
              <a:gd name="connsiteY53" fmla="*/ 128587 h 1757751"/>
              <a:gd name="connsiteX54" fmla="*/ 428625 w 538162"/>
              <a:gd name="connsiteY54" fmla="*/ 119062 h 1757751"/>
              <a:gd name="connsiteX55" fmla="*/ 442912 w 538162"/>
              <a:gd name="connsiteY55" fmla="*/ 90487 h 1757751"/>
              <a:gd name="connsiteX56" fmla="*/ 457200 w 538162"/>
              <a:gd name="connsiteY56" fmla="*/ 85725 h 1757751"/>
              <a:gd name="connsiteX57" fmla="*/ 466725 w 538162"/>
              <a:gd name="connsiteY57" fmla="*/ 71437 h 1757751"/>
              <a:gd name="connsiteX58" fmla="*/ 481012 w 538162"/>
              <a:gd name="connsiteY58" fmla="*/ 66675 h 1757751"/>
              <a:gd name="connsiteX59" fmla="*/ 538162 w 538162"/>
              <a:gd name="connsiteY59" fmla="*/ 0 h 1757751"/>
              <a:gd name="connsiteX0" fmla="*/ 0 w 481012"/>
              <a:gd name="connsiteY0" fmla="*/ 1681162 h 1691076"/>
              <a:gd name="connsiteX1" fmla="*/ 57150 w 481012"/>
              <a:gd name="connsiteY1" fmla="*/ 1690687 h 1691076"/>
              <a:gd name="connsiteX2" fmla="*/ 85725 w 481012"/>
              <a:gd name="connsiteY2" fmla="*/ 1681162 h 1691076"/>
              <a:gd name="connsiteX3" fmla="*/ 104775 w 481012"/>
              <a:gd name="connsiteY3" fmla="*/ 1676400 h 1691076"/>
              <a:gd name="connsiteX4" fmla="*/ 133350 w 481012"/>
              <a:gd name="connsiteY4" fmla="*/ 1666875 h 1691076"/>
              <a:gd name="connsiteX5" fmla="*/ 142875 w 481012"/>
              <a:gd name="connsiteY5" fmla="*/ 1652587 h 1691076"/>
              <a:gd name="connsiteX6" fmla="*/ 157162 w 481012"/>
              <a:gd name="connsiteY6" fmla="*/ 1643062 h 1691076"/>
              <a:gd name="connsiteX7" fmla="*/ 161925 w 481012"/>
              <a:gd name="connsiteY7" fmla="*/ 1619250 h 1691076"/>
              <a:gd name="connsiteX8" fmla="*/ 161925 w 481012"/>
              <a:gd name="connsiteY8" fmla="*/ 1514475 h 1691076"/>
              <a:gd name="connsiteX9" fmla="*/ 176212 w 481012"/>
              <a:gd name="connsiteY9" fmla="*/ 1485900 h 1691076"/>
              <a:gd name="connsiteX10" fmla="*/ 190500 w 481012"/>
              <a:gd name="connsiteY10" fmla="*/ 1481137 h 1691076"/>
              <a:gd name="connsiteX11" fmla="*/ 200025 w 481012"/>
              <a:gd name="connsiteY11" fmla="*/ 1466850 h 1691076"/>
              <a:gd name="connsiteX12" fmla="*/ 204787 w 481012"/>
              <a:gd name="connsiteY12" fmla="*/ 1452562 h 1691076"/>
              <a:gd name="connsiteX13" fmla="*/ 223837 w 481012"/>
              <a:gd name="connsiteY13" fmla="*/ 1423987 h 1691076"/>
              <a:gd name="connsiteX14" fmla="*/ 238125 w 481012"/>
              <a:gd name="connsiteY14" fmla="*/ 1395412 h 1691076"/>
              <a:gd name="connsiteX15" fmla="*/ 261937 w 481012"/>
              <a:gd name="connsiteY15" fmla="*/ 1352550 h 1691076"/>
              <a:gd name="connsiteX16" fmla="*/ 271462 w 481012"/>
              <a:gd name="connsiteY16" fmla="*/ 1338262 h 1691076"/>
              <a:gd name="connsiteX17" fmla="*/ 285750 w 481012"/>
              <a:gd name="connsiteY17" fmla="*/ 1309687 h 1691076"/>
              <a:gd name="connsiteX18" fmla="*/ 290512 w 481012"/>
              <a:gd name="connsiteY18" fmla="*/ 1290637 h 1691076"/>
              <a:gd name="connsiteX19" fmla="*/ 290512 w 481012"/>
              <a:gd name="connsiteY19" fmla="*/ 1223962 h 1691076"/>
              <a:gd name="connsiteX20" fmla="*/ 300037 w 481012"/>
              <a:gd name="connsiteY20" fmla="*/ 1171575 h 1691076"/>
              <a:gd name="connsiteX21" fmla="*/ 309562 w 481012"/>
              <a:gd name="connsiteY21" fmla="*/ 1157287 h 1691076"/>
              <a:gd name="connsiteX22" fmla="*/ 319087 w 481012"/>
              <a:gd name="connsiteY22" fmla="*/ 1128712 h 1691076"/>
              <a:gd name="connsiteX23" fmla="*/ 342900 w 481012"/>
              <a:gd name="connsiteY23" fmla="*/ 1100137 h 1691076"/>
              <a:gd name="connsiteX24" fmla="*/ 342900 w 481012"/>
              <a:gd name="connsiteY24" fmla="*/ 1071562 h 1691076"/>
              <a:gd name="connsiteX25" fmla="*/ 347662 w 481012"/>
              <a:gd name="connsiteY25" fmla="*/ 1057275 h 1691076"/>
              <a:gd name="connsiteX26" fmla="*/ 342900 w 481012"/>
              <a:gd name="connsiteY26" fmla="*/ 1028700 h 1691076"/>
              <a:gd name="connsiteX27" fmla="*/ 323850 w 481012"/>
              <a:gd name="connsiteY27" fmla="*/ 966787 h 1691076"/>
              <a:gd name="connsiteX28" fmla="*/ 309562 w 481012"/>
              <a:gd name="connsiteY28" fmla="*/ 957262 h 1691076"/>
              <a:gd name="connsiteX29" fmla="*/ 300037 w 481012"/>
              <a:gd name="connsiteY29" fmla="*/ 942975 h 1691076"/>
              <a:gd name="connsiteX30" fmla="*/ 300037 w 481012"/>
              <a:gd name="connsiteY30" fmla="*/ 866775 h 1691076"/>
              <a:gd name="connsiteX31" fmla="*/ 295275 w 481012"/>
              <a:gd name="connsiteY31" fmla="*/ 852487 h 1691076"/>
              <a:gd name="connsiteX32" fmla="*/ 304800 w 481012"/>
              <a:gd name="connsiteY32" fmla="*/ 823912 h 1691076"/>
              <a:gd name="connsiteX33" fmla="*/ 319087 w 481012"/>
              <a:gd name="connsiteY33" fmla="*/ 781050 h 1691076"/>
              <a:gd name="connsiteX34" fmla="*/ 323850 w 481012"/>
              <a:gd name="connsiteY34" fmla="*/ 766762 h 1691076"/>
              <a:gd name="connsiteX35" fmla="*/ 342900 w 481012"/>
              <a:gd name="connsiteY35" fmla="*/ 738187 h 1691076"/>
              <a:gd name="connsiteX36" fmla="*/ 347662 w 481012"/>
              <a:gd name="connsiteY36" fmla="*/ 723900 h 1691076"/>
              <a:gd name="connsiteX37" fmla="*/ 376237 w 481012"/>
              <a:gd name="connsiteY37" fmla="*/ 704850 h 1691076"/>
              <a:gd name="connsiteX38" fmla="*/ 381000 w 481012"/>
              <a:gd name="connsiteY38" fmla="*/ 690562 h 1691076"/>
              <a:gd name="connsiteX39" fmla="*/ 400050 w 481012"/>
              <a:gd name="connsiteY39" fmla="*/ 661987 h 1691076"/>
              <a:gd name="connsiteX40" fmla="*/ 404812 w 481012"/>
              <a:gd name="connsiteY40" fmla="*/ 647700 h 1691076"/>
              <a:gd name="connsiteX41" fmla="*/ 414337 w 481012"/>
              <a:gd name="connsiteY41" fmla="*/ 633412 h 1691076"/>
              <a:gd name="connsiteX42" fmla="*/ 423862 w 481012"/>
              <a:gd name="connsiteY42" fmla="*/ 604837 h 1691076"/>
              <a:gd name="connsiteX43" fmla="*/ 428625 w 481012"/>
              <a:gd name="connsiteY43" fmla="*/ 590550 h 1691076"/>
              <a:gd name="connsiteX44" fmla="*/ 433387 w 481012"/>
              <a:gd name="connsiteY44" fmla="*/ 533400 h 1691076"/>
              <a:gd name="connsiteX45" fmla="*/ 433387 w 481012"/>
              <a:gd name="connsiteY45" fmla="*/ 504825 h 1691076"/>
              <a:gd name="connsiteX46" fmla="*/ 428625 w 481012"/>
              <a:gd name="connsiteY46" fmla="*/ 385762 h 1691076"/>
              <a:gd name="connsiteX47" fmla="*/ 428625 w 481012"/>
              <a:gd name="connsiteY47" fmla="*/ 300037 h 1691076"/>
              <a:gd name="connsiteX48" fmla="*/ 419100 w 481012"/>
              <a:gd name="connsiteY48" fmla="*/ 204787 h 1691076"/>
              <a:gd name="connsiteX49" fmla="*/ 409575 w 481012"/>
              <a:gd name="connsiteY49" fmla="*/ 190500 h 1691076"/>
              <a:gd name="connsiteX50" fmla="*/ 400050 w 481012"/>
              <a:gd name="connsiteY50" fmla="*/ 161925 h 1691076"/>
              <a:gd name="connsiteX51" fmla="*/ 400050 w 481012"/>
              <a:gd name="connsiteY51" fmla="*/ 109537 h 1691076"/>
              <a:gd name="connsiteX52" fmla="*/ 404812 w 481012"/>
              <a:gd name="connsiteY52" fmla="*/ 95250 h 1691076"/>
              <a:gd name="connsiteX53" fmla="*/ 414337 w 481012"/>
              <a:gd name="connsiteY53" fmla="*/ 61912 h 1691076"/>
              <a:gd name="connsiteX54" fmla="*/ 428625 w 481012"/>
              <a:gd name="connsiteY54" fmla="*/ 52387 h 1691076"/>
              <a:gd name="connsiteX55" fmla="*/ 442912 w 481012"/>
              <a:gd name="connsiteY55" fmla="*/ 23812 h 1691076"/>
              <a:gd name="connsiteX56" fmla="*/ 457200 w 481012"/>
              <a:gd name="connsiteY56" fmla="*/ 19050 h 1691076"/>
              <a:gd name="connsiteX57" fmla="*/ 466725 w 481012"/>
              <a:gd name="connsiteY57" fmla="*/ 4762 h 1691076"/>
              <a:gd name="connsiteX58" fmla="*/ 481012 w 481012"/>
              <a:gd name="connsiteY58" fmla="*/ 0 h 1691076"/>
              <a:gd name="connsiteX0" fmla="*/ 0 w 481012"/>
              <a:gd name="connsiteY0" fmla="*/ 1681162 h 1691076"/>
              <a:gd name="connsiteX1" fmla="*/ 57150 w 481012"/>
              <a:gd name="connsiteY1" fmla="*/ 1690687 h 1691076"/>
              <a:gd name="connsiteX2" fmla="*/ 85725 w 481012"/>
              <a:gd name="connsiteY2" fmla="*/ 1681162 h 1691076"/>
              <a:gd name="connsiteX3" fmla="*/ 104775 w 481012"/>
              <a:gd name="connsiteY3" fmla="*/ 1676400 h 1691076"/>
              <a:gd name="connsiteX4" fmla="*/ 133350 w 481012"/>
              <a:gd name="connsiteY4" fmla="*/ 1666875 h 1691076"/>
              <a:gd name="connsiteX5" fmla="*/ 142875 w 481012"/>
              <a:gd name="connsiteY5" fmla="*/ 1652587 h 1691076"/>
              <a:gd name="connsiteX6" fmla="*/ 157162 w 481012"/>
              <a:gd name="connsiteY6" fmla="*/ 1643062 h 1691076"/>
              <a:gd name="connsiteX7" fmla="*/ 161925 w 481012"/>
              <a:gd name="connsiteY7" fmla="*/ 1619250 h 1691076"/>
              <a:gd name="connsiteX8" fmla="*/ 161925 w 481012"/>
              <a:gd name="connsiteY8" fmla="*/ 1514475 h 1691076"/>
              <a:gd name="connsiteX9" fmla="*/ 176212 w 481012"/>
              <a:gd name="connsiteY9" fmla="*/ 1485900 h 1691076"/>
              <a:gd name="connsiteX10" fmla="*/ 190500 w 481012"/>
              <a:gd name="connsiteY10" fmla="*/ 1481137 h 1691076"/>
              <a:gd name="connsiteX11" fmla="*/ 200025 w 481012"/>
              <a:gd name="connsiteY11" fmla="*/ 1466850 h 1691076"/>
              <a:gd name="connsiteX12" fmla="*/ 204787 w 481012"/>
              <a:gd name="connsiteY12" fmla="*/ 1452562 h 1691076"/>
              <a:gd name="connsiteX13" fmla="*/ 223837 w 481012"/>
              <a:gd name="connsiteY13" fmla="*/ 1423987 h 1691076"/>
              <a:gd name="connsiteX14" fmla="*/ 238125 w 481012"/>
              <a:gd name="connsiteY14" fmla="*/ 1395412 h 1691076"/>
              <a:gd name="connsiteX15" fmla="*/ 261937 w 481012"/>
              <a:gd name="connsiteY15" fmla="*/ 1352550 h 1691076"/>
              <a:gd name="connsiteX16" fmla="*/ 271462 w 481012"/>
              <a:gd name="connsiteY16" fmla="*/ 1338262 h 1691076"/>
              <a:gd name="connsiteX17" fmla="*/ 285750 w 481012"/>
              <a:gd name="connsiteY17" fmla="*/ 1309687 h 1691076"/>
              <a:gd name="connsiteX18" fmla="*/ 290512 w 481012"/>
              <a:gd name="connsiteY18" fmla="*/ 1290637 h 1691076"/>
              <a:gd name="connsiteX19" fmla="*/ 290512 w 481012"/>
              <a:gd name="connsiteY19" fmla="*/ 1223962 h 1691076"/>
              <a:gd name="connsiteX20" fmla="*/ 300037 w 481012"/>
              <a:gd name="connsiteY20" fmla="*/ 1171575 h 1691076"/>
              <a:gd name="connsiteX21" fmla="*/ 309562 w 481012"/>
              <a:gd name="connsiteY21" fmla="*/ 1157287 h 1691076"/>
              <a:gd name="connsiteX22" fmla="*/ 319087 w 481012"/>
              <a:gd name="connsiteY22" fmla="*/ 1128712 h 1691076"/>
              <a:gd name="connsiteX23" fmla="*/ 342900 w 481012"/>
              <a:gd name="connsiteY23" fmla="*/ 1100137 h 1691076"/>
              <a:gd name="connsiteX24" fmla="*/ 342900 w 481012"/>
              <a:gd name="connsiteY24" fmla="*/ 1071562 h 1691076"/>
              <a:gd name="connsiteX25" fmla="*/ 347662 w 481012"/>
              <a:gd name="connsiteY25" fmla="*/ 1057275 h 1691076"/>
              <a:gd name="connsiteX26" fmla="*/ 342900 w 481012"/>
              <a:gd name="connsiteY26" fmla="*/ 1028700 h 1691076"/>
              <a:gd name="connsiteX27" fmla="*/ 323850 w 481012"/>
              <a:gd name="connsiteY27" fmla="*/ 966787 h 1691076"/>
              <a:gd name="connsiteX28" fmla="*/ 309562 w 481012"/>
              <a:gd name="connsiteY28" fmla="*/ 957262 h 1691076"/>
              <a:gd name="connsiteX29" fmla="*/ 300037 w 481012"/>
              <a:gd name="connsiteY29" fmla="*/ 942975 h 1691076"/>
              <a:gd name="connsiteX30" fmla="*/ 300037 w 481012"/>
              <a:gd name="connsiteY30" fmla="*/ 866775 h 1691076"/>
              <a:gd name="connsiteX31" fmla="*/ 295275 w 481012"/>
              <a:gd name="connsiteY31" fmla="*/ 852487 h 1691076"/>
              <a:gd name="connsiteX32" fmla="*/ 304800 w 481012"/>
              <a:gd name="connsiteY32" fmla="*/ 823912 h 1691076"/>
              <a:gd name="connsiteX33" fmla="*/ 319087 w 481012"/>
              <a:gd name="connsiteY33" fmla="*/ 781050 h 1691076"/>
              <a:gd name="connsiteX34" fmla="*/ 323850 w 481012"/>
              <a:gd name="connsiteY34" fmla="*/ 766762 h 1691076"/>
              <a:gd name="connsiteX35" fmla="*/ 342900 w 481012"/>
              <a:gd name="connsiteY35" fmla="*/ 738187 h 1691076"/>
              <a:gd name="connsiteX36" fmla="*/ 347662 w 481012"/>
              <a:gd name="connsiteY36" fmla="*/ 723900 h 1691076"/>
              <a:gd name="connsiteX37" fmla="*/ 376237 w 481012"/>
              <a:gd name="connsiteY37" fmla="*/ 704850 h 1691076"/>
              <a:gd name="connsiteX38" fmla="*/ 381000 w 481012"/>
              <a:gd name="connsiteY38" fmla="*/ 690562 h 1691076"/>
              <a:gd name="connsiteX39" fmla="*/ 400050 w 481012"/>
              <a:gd name="connsiteY39" fmla="*/ 661987 h 1691076"/>
              <a:gd name="connsiteX40" fmla="*/ 404812 w 481012"/>
              <a:gd name="connsiteY40" fmla="*/ 647700 h 1691076"/>
              <a:gd name="connsiteX41" fmla="*/ 414337 w 481012"/>
              <a:gd name="connsiteY41" fmla="*/ 633412 h 1691076"/>
              <a:gd name="connsiteX42" fmla="*/ 423862 w 481012"/>
              <a:gd name="connsiteY42" fmla="*/ 604837 h 1691076"/>
              <a:gd name="connsiteX43" fmla="*/ 428625 w 481012"/>
              <a:gd name="connsiteY43" fmla="*/ 590550 h 1691076"/>
              <a:gd name="connsiteX44" fmla="*/ 433387 w 481012"/>
              <a:gd name="connsiteY44" fmla="*/ 533400 h 1691076"/>
              <a:gd name="connsiteX45" fmla="*/ 433387 w 481012"/>
              <a:gd name="connsiteY45" fmla="*/ 504825 h 1691076"/>
              <a:gd name="connsiteX46" fmla="*/ 428625 w 481012"/>
              <a:gd name="connsiteY46" fmla="*/ 385762 h 1691076"/>
              <a:gd name="connsiteX47" fmla="*/ 428625 w 481012"/>
              <a:gd name="connsiteY47" fmla="*/ 300037 h 1691076"/>
              <a:gd name="connsiteX48" fmla="*/ 419100 w 481012"/>
              <a:gd name="connsiteY48" fmla="*/ 204787 h 1691076"/>
              <a:gd name="connsiteX49" fmla="*/ 409575 w 481012"/>
              <a:gd name="connsiteY49" fmla="*/ 190500 h 1691076"/>
              <a:gd name="connsiteX50" fmla="*/ 400050 w 481012"/>
              <a:gd name="connsiteY50" fmla="*/ 161925 h 1691076"/>
              <a:gd name="connsiteX51" fmla="*/ 400050 w 481012"/>
              <a:gd name="connsiteY51" fmla="*/ 109537 h 1691076"/>
              <a:gd name="connsiteX52" fmla="*/ 404812 w 481012"/>
              <a:gd name="connsiteY52" fmla="*/ 95250 h 1691076"/>
              <a:gd name="connsiteX53" fmla="*/ 414337 w 481012"/>
              <a:gd name="connsiteY53" fmla="*/ 61912 h 1691076"/>
              <a:gd name="connsiteX54" fmla="*/ 428625 w 481012"/>
              <a:gd name="connsiteY54" fmla="*/ 52387 h 1691076"/>
              <a:gd name="connsiteX55" fmla="*/ 442912 w 481012"/>
              <a:gd name="connsiteY55" fmla="*/ 23812 h 1691076"/>
              <a:gd name="connsiteX56" fmla="*/ 466725 w 481012"/>
              <a:gd name="connsiteY56" fmla="*/ 4762 h 1691076"/>
              <a:gd name="connsiteX57" fmla="*/ 481012 w 481012"/>
              <a:gd name="connsiteY57" fmla="*/ 0 h 1691076"/>
              <a:gd name="connsiteX0" fmla="*/ 0 w 481012"/>
              <a:gd name="connsiteY0" fmla="*/ 1681162 h 1691076"/>
              <a:gd name="connsiteX1" fmla="*/ 57150 w 481012"/>
              <a:gd name="connsiteY1" fmla="*/ 1690687 h 1691076"/>
              <a:gd name="connsiteX2" fmla="*/ 85725 w 481012"/>
              <a:gd name="connsiteY2" fmla="*/ 1681162 h 1691076"/>
              <a:gd name="connsiteX3" fmla="*/ 104775 w 481012"/>
              <a:gd name="connsiteY3" fmla="*/ 1676400 h 1691076"/>
              <a:gd name="connsiteX4" fmla="*/ 133350 w 481012"/>
              <a:gd name="connsiteY4" fmla="*/ 1666875 h 1691076"/>
              <a:gd name="connsiteX5" fmla="*/ 142875 w 481012"/>
              <a:gd name="connsiteY5" fmla="*/ 1652587 h 1691076"/>
              <a:gd name="connsiteX6" fmla="*/ 157162 w 481012"/>
              <a:gd name="connsiteY6" fmla="*/ 1643062 h 1691076"/>
              <a:gd name="connsiteX7" fmla="*/ 161925 w 481012"/>
              <a:gd name="connsiteY7" fmla="*/ 1619250 h 1691076"/>
              <a:gd name="connsiteX8" fmla="*/ 161925 w 481012"/>
              <a:gd name="connsiteY8" fmla="*/ 1514475 h 1691076"/>
              <a:gd name="connsiteX9" fmla="*/ 176212 w 481012"/>
              <a:gd name="connsiteY9" fmla="*/ 1485900 h 1691076"/>
              <a:gd name="connsiteX10" fmla="*/ 190500 w 481012"/>
              <a:gd name="connsiteY10" fmla="*/ 1481137 h 1691076"/>
              <a:gd name="connsiteX11" fmla="*/ 200025 w 481012"/>
              <a:gd name="connsiteY11" fmla="*/ 1466850 h 1691076"/>
              <a:gd name="connsiteX12" fmla="*/ 204787 w 481012"/>
              <a:gd name="connsiteY12" fmla="*/ 1452562 h 1691076"/>
              <a:gd name="connsiteX13" fmla="*/ 223837 w 481012"/>
              <a:gd name="connsiteY13" fmla="*/ 1423987 h 1691076"/>
              <a:gd name="connsiteX14" fmla="*/ 238125 w 481012"/>
              <a:gd name="connsiteY14" fmla="*/ 1395412 h 1691076"/>
              <a:gd name="connsiteX15" fmla="*/ 261937 w 481012"/>
              <a:gd name="connsiteY15" fmla="*/ 1352550 h 1691076"/>
              <a:gd name="connsiteX16" fmla="*/ 271462 w 481012"/>
              <a:gd name="connsiteY16" fmla="*/ 1338262 h 1691076"/>
              <a:gd name="connsiteX17" fmla="*/ 285750 w 481012"/>
              <a:gd name="connsiteY17" fmla="*/ 1309687 h 1691076"/>
              <a:gd name="connsiteX18" fmla="*/ 290512 w 481012"/>
              <a:gd name="connsiteY18" fmla="*/ 1290637 h 1691076"/>
              <a:gd name="connsiteX19" fmla="*/ 290512 w 481012"/>
              <a:gd name="connsiteY19" fmla="*/ 1223962 h 1691076"/>
              <a:gd name="connsiteX20" fmla="*/ 300037 w 481012"/>
              <a:gd name="connsiteY20" fmla="*/ 1171575 h 1691076"/>
              <a:gd name="connsiteX21" fmla="*/ 309562 w 481012"/>
              <a:gd name="connsiteY21" fmla="*/ 1157287 h 1691076"/>
              <a:gd name="connsiteX22" fmla="*/ 319087 w 481012"/>
              <a:gd name="connsiteY22" fmla="*/ 1128712 h 1691076"/>
              <a:gd name="connsiteX23" fmla="*/ 342900 w 481012"/>
              <a:gd name="connsiteY23" fmla="*/ 1100137 h 1691076"/>
              <a:gd name="connsiteX24" fmla="*/ 342900 w 481012"/>
              <a:gd name="connsiteY24" fmla="*/ 1071562 h 1691076"/>
              <a:gd name="connsiteX25" fmla="*/ 347662 w 481012"/>
              <a:gd name="connsiteY25" fmla="*/ 1057275 h 1691076"/>
              <a:gd name="connsiteX26" fmla="*/ 342900 w 481012"/>
              <a:gd name="connsiteY26" fmla="*/ 1028700 h 1691076"/>
              <a:gd name="connsiteX27" fmla="*/ 323850 w 481012"/>
              <a:gd name="connsiteY27" fmla="*/ 966787 h 1691076"/>
              <a:gd name="connsiteX28" fmla="*/ 309562 w 481012"/>
              <a:gd name="connsiteY28" fmla="*/ 957262 h 1691076"/>
              <a:gd name="connsiteX29" fmla="*/ 300037 w 481012"/>
              <a:gd name="connsiteY29" fmla="*/ 942975 h 1691076"/>
              <a:gd name="connsiteX30" fmla="*/ 300037 w 481012"/>
              <a:gd name="connsiteY30" fmla="*/ 866775 h 1691076"/>
              <a:gd name="connsiteX31" fmla="*/ 295275 w 481012"/>
              <a:gd name="connsiteY31" fmla="*/ 852487 h 1691076"/>
              <a:gd name="connsiteX32" fmla="*/ 304800 w 481012"/>
              <a:gd name="connsiteY32" fmla="*/ 823912 h 1691076"/>
              <a:gd name="connsiteX33" fmla="*/ 319087 w 481012"/>
              <a:gd name="connsiteY33" fmla="*/ 781050 h 1691076"/>
              <a:gd name="connsiteX34" fmla="*/ 323850 w 481012"/>
              <a:gd name="connsiteY34" fmla="*/ 766762 h 1691076"/>
              <a:gd name="connsiteX35" fmla="*/ 342900 w 481012"/>
              <a:gd name="connsiteY35" fmla="*/ 738187 h 1691076"/>
              <a:gd name="connsiteX36" fmla="*/ 347662 w 481012"/>
              <a:gd name="connsiteY36" fmla="*/ 723900 h 1691076"/>
              <a:gd name="connsiteX37" fmla="*/ 376237 w 481012"/>
              <a:gd name="connsiteY37" fmla="*/ 704850 h 1691076"/>
              <a:gd name="connsiteX38" fmla="*/ 381000 w 481012"/>
              <a:gd name="connsiteY38" fmla="*/ 690562 h 1691076"/>
              <a:gd name="connsiteX39" fmla="*/ 400050 w 481012"/>
              <a:gd name="connsiteY39" fmla="*/ 661987 h 1691076"/>
              <a:gd name="connsiteX40" fmla="*/ 404812 w 481012"/>
              <a:gd name="connsiteY40" fmla="*/ 647700 h 1691076"/>
              <a:gd name="connsiteX41" fmla="*/ 414337 w 481012"/>
              <a:gd name="connsiteY41" fmla="*/ 633412 h 1691076"/>
              <a:gd name="connsiteX42" fmla="*/ 423862 w 481012"/>
              <a:gd name="connsiteY42" fmla="*/ 604837 h 1691076"/>
              <a:gd name="connsiteX43" fmla="*/ 428625 w 481012"/>
              <a:gd name="connsiteY43" fmla="*/ 590550 h 1691076"/>
              <a:gd name="connsiteX44" fmla="*/ 433387 w 481012"/>
              <a:gd name="connsiteY44" fmla="*/ 533400 h 1691076"/>
              <a:gd name="connsiteX45" fmla="*/ 433387 w 481012"/>
              <a:gd name="connsiteY45" fmla="*/ 504825 h 1691076"/>
              <a:gd name="connsiteX46" fmla="*/ 428625 w 481012"/>
              <a:gd name="connsiteY46" fmla="*/ 385762 h 1691076"/>
              <a:gd name="connsiteX47" fmla="*/ 428625 w 481012"/>
              <a:gd name="connsiteY47" fmla="*/ 300037 h 1691076"/>
              <a:gd name="connsiteX48" fmla="*/ 419100 w 481012"/>
              <a:gd name="connsiteY48" fmla="*/ 204787 h 1691076"/>
              <a:gd name="connsiteX49" fmla="*/ 409575 w 481012"/>
              <a:gd name="connsiteY49" fmla="*/ 190500 h 1691076"/>
              <a:gd name="connsiteX50" fmla="*/ 400050 w 481012"/>
              <a:gd name="connsiteY50" fmla="*/ 161925 h 1691076"/>
              <a:gd name="connsiteX51" fmla="*/ 400050 w 481012"/>
              <a:gd name="connsiteY51" fmla="*/ 109537 h 1691076"/>
              <a:gd name="connsiteX52" fmla="*/ 404812 w 481012"/>
              <a:gd name="connsiteY52" fmla="*/ 95250 h 1691076"/>
              <a:gd name="connsiteX53" fmla="*/ 414337 w 481012"/>
              <a:gd name="connsiteY53" fmla="*/ 61912 h 1691076"/>
              <a:gd name="connsiteX54" fmla="*/ 428625 w 481012"/>
              <a:gd name="connsiteY54" fmla="*/ 52387 h 1691076"/>
              <a:gd name="connsiteX55" fmla="*/ 466725 w 481012"/>
              <a:gd name="connsiteY55" fmla="*/ 4762 h 1691076"/>
              <a:gd name="connsiteX56" fmla="*/ 481012 w 481012"/>
              <a:gd name="connsiteY56" fmla="*/ 0 h 1691076"/>
              <a:gd name="connsiteX0" fmla="*/ 0 w 466725"/>
              <a:gd name="connsiteY0" fmla="*/ 1676400 h 1686314"/>
              <a:gd name="connsiteX1" fmla="*/ 57150 w 466725"/>
              <a:gd name="connsiteY1" fmla="*/ 1685925 h 1686314"/>
              <a:gd name="connsiteX2" fmla="*/ 85725 w 466725"/>
              <a:gd name="connsiteY2" fmla="*/ 1676400 h 1686314"/>
              <a:gd name="connsiteX3" fmla="*/ 104775 w 466725"/>
              <a:gd name="connsiteY3" fmla="*/ 1671638 h 1686314"/>
              <a:gd name="connsiteX4" fmla="*/ 133350 w 466725"/>
              <a:gd name="connsiteY4" fmla="*/ 1662113 h 1686314"/>
              <a:gd name="connsiteX5" fmla="*/ 142875 w 466725"/>
              <a:gd name="connsiteY5" fmla="*/ 1647825 h 1686314"/>
              <a:gd name="connsiteX6" fmla="*/ 157162 w 466725"/>
              <a:gd name="connsiteY6" fmla="*/ 1638300 h 1686314"/>
              <a:gd name="connsiteX7" fmla="*/ 161925 w 466725"/>
              <a:gd name="connsiteY7" fmla="*/ 1614488 h 1686314"/>
              <a:gd name="connsiteX8" fmla="*/ 161925 w 466725"/>
              <a:gd name="connsiteY8" fmla="*/ 1509713 h 1686314"/>
              <a:gd name="connsiteX9" fmla="*/ 176212 w 466725"/>
              <a:gd name="connsiteY9" fmla="*/ 1481138 h 1686314"/>
              <a:gd name="connsiteX10" fmla="*/ 190500 w 466725"/>
              <a:gd name="connsiteY10" fmla="*/ 1476375 h 1686314"/>
              <a:gd name="connsiteX11" fmla="*/ 200025 w 466725"/>
              <a:gd name="connsiteY11" fmla="*/ 1462088 h 1686314"/>
              <a:gd name="connsiteX12" fmla="*/ 204787 w 466725"/>
              <a:gd name="connsiteY12" fmla="*/ 1447800 h 1686314"/>
              <a:gd name="connsiteX13" fmla="*/ 223837 w 466725"/>
              <a:gd name="connsiteY13" fmla="*/ 1419225 h 1686314"/>
              <a:gd name="connsiteX14" fmla="*/ 238125 w 466725"/>
              <a:gd name="connsiteY14" fmla="*/ 1390650 h 1686314"/>
              <a:gd name="connsiteX15" fmla="*/ 261937 w 466725"/>
              <a:gd name="connsiteY15" fmla="*/ 1347788 h 1686314"/>
              <a:gd name="connsiteX16" fmla="*/ 271462 w 466725"/>
              <a:gd name="connsiteY16" fmla="*/ 1333500 h 1686314"/>
              <a:gd name="connsiteX17" fmla="*/ 285750 w 466725"/>
              <a:gd name="connsiteY17" fmla="*/ 1304925 h 1686314"/>
              <a:gd name="connsiteX18" fmla="*/ 290512 w 466725"/>
              <a:gd name="connsiteY18" fmla="*/ 1285875 h 1686314"/>
              <a:gd name="connsiteX19" fmla="*/ 290512 w 466725"/>
              <a:gd name="connsiteY19" fmla="*/ 1219200 h 1686314"/>
              <a:gd name="connsiteX20" fmla="*/ 300037 w 466725"/>
              <a:gd name="connsiteY20" fmla="*/ 1166813 h 1686314"/>
              <a:gd name="connsiteX21" fmla="*/ 309562 w 466725"/>
              <a:gd name="connsiteY21" fmla="*/ 1152525 h 1686314"/>
              <a:gd name="connsiteX22" fmla="*/ 319087 w 466725"/>
              <a:gd name="connsiteY22" fmla="*/ 1123950 h 1686314"/>
              <a:gd name="connsiteX23" fmla="*/ 342900 w 466725"/>
              <a:gd name="connsiteY23" fmla="*/ 1095375 h 1686314"/>
              <a:gd name="connsiteX24" fmla="*/ 342900 w 466725"/>
              <a:gd name="connsiteY24" fmla="*/ 1066800 h 1686314"/>
              <a:gd name="connsiteX25" fmla="*/ 347662 w 466725"/>
              <a:gd name="connsiteY25" fmla="*/ 1052513 h 1686314"/>
              <a:gd name="connsiteX26" fmla="*/ 342900 w 466725"/>
              <a:gd name="connsiteY26" fmla="*/ 1023938 h 1686314"/>
              <a:gd name="connsiteX27" fmla="*/ 323850 w 466725"/>
              <a:gd name="connsiteY27" fmla="*/ 962025 h 1686314"/>
              <a:gd name="connsiteX28" fmla="*/ 309562 w 466725"/>
              <a:gd name="connsiteY28" fmla="*/ 952500 h 1686314"/>
              <a:gd name="connsiteX29" fmla="*/ 300037 w 466725"/>
              <a:gd name="connsiteY29" fmla="*/ 938213 h 1686314"/>
              <a:gd name="connsiteX30" fmla="*/ 300037 w 466725"/>
              <a:gd name="connsiteY30" fmla="*/ 862013 h 1686314"/>
              <a:gd name="connsiteX31" fmla="*/ 295275 w 466725"/>
              <a:gd name="connsiteY31" fmla="*/ 847725 h 1686314"/>
              <a:gd name="connsiteX32" fmla="*/ 304800 w 466725"/>
              <a:gd name="connsiteY32" fmla="*/ 819150 h 1686314"/>
              <a:gd name="connsiteX33" fmla="*/ 319087 w 466725"/>
              <a:gd name="connsiteY33" fmla="*/ 776288 h 1686314"/>
              <a:gd name="connsiteX34" fmla="*/ 323850 w 466725"/>
              <a:gd name="connsiteY34" fmla="*/ 762000 h 1686314"/>
              <a:gd name="connsiteX35" fmla="*/ 342900 w 466725"/>
              <a:gd name="connsiteY35" fmla="*/ 733425 h 1686314"/>
              <a:gd name="connsiteX36" fmla="*/ 347662 w 466725"/>
              <a:gd name="connsiteY36" fmla="*/ 719138 h 1686314"/>
              <a:gd name="connsiteX37" fmla="*/ 376237 w 466725"/>
              <a:gd name="connsiteY37" fmla="*/ 700088 h 1686314"/>
              <a:gd name="connsiteX38" fmla="*/ 381000 w 466725"/>
              <a:gd name="connsiteY38" fmla="*/ 685800 h 1686314"/>
              <a:gd name="connsiteX39" fmla="*/ 400050 w 466725"/>
              <a:gd name="connsiteY39" fmla="*/ 657225 h 1686314"/>
              <a:gd name="connsiteX40" fmla="*/ 404812 w 466725"/>
              <a:gd name="connsiteY40" fmla="*/ 642938 h 1686314"/>
              <a:gd name="connsiteX41" fmla="*/ 414337 w 466725"/>
              <a:gd name="connsiteY41" fmla="*/ 628650 h 1686314"/>
              <a:gd name="connsiteX42" fmla="*/ 423862 w 466725"/>
              <a:gd name="connsiteY42" fmla="*/ 600075 h 1686314"/>
              <a:gd name="connsiteX43" fmla="*/ 428625 w 466725"/>
              <a:gd name="connsiteY43" fmla="*/ 585788 h 1686314"/>
              <a:gd name="connsiteX44" fmla="*/ 433387 w 466725"/>
              <a:gd name="connsiteY44" fmla="*/ 528638 h 1686314"/>
              <a:gd name="connsiteX45" fmla="*/ 433387 w 466725"/>
              <a:gd name="connsiteY45" fmla="*/ 500063 h 1686314"/>
              <a:gd name="connsiteX46" fmla="*/ 428625 w 466725"/>
              <a:gd name="connsiteY46" fmla="*/ 381000 h 1686314"/>
              <a:gd name="connsiteX47" fmla="*/ 428625 w 466725"/>
              <a:gd name="connsiteY47" fmla="*/ 295275 h 1686314"/>
              <a:gd name="connsiteX48" fmla="*/ 419100 w 466725"/>
              <a:gd name="connsiteY48" fmla="*/ 200025 h 1686314"/>
              <a:gd name="connsiteX49" fmla="*/ 409575 w 466725"/>
              <a:gd name="connsiteY49" fmla="*/ 185738 h 1686314"/>
              <a:gd name="connsiteX50" fmla="*/ 400050 w 466725"/>
              <a:gd name="connsiteY50" fmla="*/ 157163 h 1686314"/>
              <a:gd name="connsiteX51" fmla="*/ 400050 w 466725"/>
              <a:gd name="connsiteY51" fmla="*/ 104775 h 1686314"/>
              <a:gd name="connsiteX52" fmla="*/ 404812 w 466725"/>
              <a:gd name="connsiteY52" fmla="*/ 90488 h 1686314"/>
              <a:gd name="connsiteX53" fmla="*/ 414337 w 466725"/>
              <a:gd name="connsiteY53" fmla="*/ 57150 h 1686314"/>
              <a:gd name="connsiteX54" fmla="*/ 428625 w 466725"/>
              <a:gd name="connsiteY54" fmla="*/ 47625 h 1686314"/>
              <a:gd name="connsiteX55" fmla="*/ 466725 w 466725"/>
              <a:gd name="connsiteY55" fmla="*/ 0 h 1686314"/>
              <a:gd name="connsiteX0" fmla="*/ 0 w 434571"/>
              <a:gd name="connsiteY0" fmla="*/ 1628775 h 1638689"/>
              <a:gd name="connsiteX1" fmla="*/ 57150 w 434571"/>
              <a:gd name="connsiteY1" fmla="*/ 1638300 h 1638689"/>
              <a:gd name="connsiteX2" fmla="*/ 85725 w 434571"/>
              <a:gd name="connsiteY2" fmla="*/ 1628775 h 1638689"/>
              <a:gd name="connsiteX3" fmla="*/ 104775 w 434571"/>
              <a:gd name="connsiteY3" fmla="*/ 1624013 h 1638689"/>
              <a:gd name="connsiteX4" fmla="*/ 133350 w 434571"/>
              <a:gd name="connsiteY4" fmla="*/ 1614488 h 1638689"/>
              <a:gd name="connsiteX5" fmla="*/ 142875 w 434571"/>
              <a:gd name="connsiteY5" fmla="*/ 1600200 h 1638689"/>
              <a:gd name="connsiteX6" fmla="*/ 157162 w 434571"/>
              <a:gd name="connsiteY6" fmla="*/ 1590675 h 1638689"/>
              <a:gd name="connsiteX7" fmla="*/ 161925 w 434571"/>
              <a:gd name="connsiteY7" fmla="*/ 1566863 h 1638689"/>
              <a:gd name="connsiteX8" fmla="*/ 161925 w 434571"/>
              <a:gd name="connsiteY8" fmla="*/ 1462088 h 1638689"/>
              <a:gd name="connsiteX9" fmla="*/ 176212 w 434571"/>
              <a:gd name="connsiteY9" fmla="*/ 1433513 h 1638689"/>
              <a:gd name="connsiteX10" fmla="*/ 190500 w 434571"/>
              <a:gd name="connsiteY10" fmla="*/ 1428750 h 1638689"/>
              <a:gd name="connsiteX11" fmla="*/ 200025 w 434571"/>
              <a:gd name="connsiteY11" fmla="*/ 1414463 h 1638689"/>
              <a:gd name="connsiteX12" fmla="*/ 204787 w 434571"/>
              <a:gd name="connsiteY12" fmla="*/ 1400175 h 1638689"/>
              <a:gd name="connsiteX13" fmla="*/ 223837 w 434571"/>
              <a:gd name="connsiteY13" fmla="*/ 1371600 h 1638689"/>
              <a:gd name="connsiteX14" fmla="*/ 238125 w 434571"/>
              <a:gd name="connsiteY14" fmla="*/ 1343025 h 1638689"/>
              <a:gd name="connsiteX15" fmla="*/ 261937 w 434571"/>
              <a:gd name="connsiteY15" fmla="*/ 1300163 h 1638689"/>
              <a:gd name="connsiteX16" fmla="*/ 271462 w 434571"/>
              <a:gd name="connsiteY16" fmla="*/ 1285875 h 1638689"/>
              <a:gd name="connsiteX17" fmla="*/ 285750 w 434571"/>
              <a:gd name="connsiteY17" fmla="*/ 1257300 h 1638689"/>
              <a:gd name="connsiteX18" fmla="*/ 290512 w 434571"/>
              <a:gd name="connsiteY18" fmla="*/ 1238250 h 1638689"/>
              <a:gd name="connsiteX19" fmla="*/ 290512 w 434571"/>
              <a:gd name="connsiteY19" fmla="*/ 1171575 h 1638689"/>
              <a:gd name="connsiteX20" fmla="*/ 300037 w 434571"/>
              <a:gd name="connsiteY20" fmla="*/ 1119188 h 1638689"/>
              <a:gd name="connsiteX21" fmla="*/ 309562 w 434571"/>
              <a:gd name="connsiteY21" fmla="*/ 1104900 h 1638689"/>
              <a:gd name="connsiteX22" fmla="*/ 319087 w 434571"/>
              <a:gd name="connsiteY22" fmla="*/ 1076325 h 1638689"/>
              <a:gd name="connsiteX23" fmla="*/ 342900 w 434571"/>
              <a:gd name="connsiteY23" fmla="*/ 1047750 h 1638689"/>
              <a:gd name="connsiteX24" fmla="*/ 342900 w 434571"/>
              <a:gd name="connsiteY24" fmla="*/ 1019175 h 1638689"/>
              <a:gd name="connsiteX25" fmla="*/ 347662 w 434571"/>
              <a:gd name="connsiteY25" fmla="*/ 1004888 h 1638689"/>
              <a:gd name="connsiteX26" fmla="*/ 342900 w 434571"/>
              <a:gd name="connsiteY26" fmla="*/ 976313 h 1638689"/>
              <a:gd name="connsiteX27" fmla="*/ 323850 w 434571"/>
              <a:gd name="connsiteY27" fmla="*/ 914400 h 1638689"/>
              <a:gd name="connsiteX28" fmla="*/ 309562 w 434571"/>
              <a:gd name="connsiteY28" fmla="*/ 904875 h 1638689"/>
              <a:gd name="connsiteX29" fmla="*/ 300037 w 434571"/>
              <a:gd name="connsiteY29" fmla="*/ 890588 h 1638689"/>
              <a:gd name="connsiteX30" fmla="*/ 300037 w 434571"/>
              <a:gd name="connsiteY30" fmla="*/ 814388 h 1638689"/>
              <a:gd name="connsiteX31" fmla="*/ 295275 w 434571"/>
              <a:gd name="connsiteY31" fmla="*/ 800100 h 1638689"/>
              <a:gd name="connsiteX32" fmla="*/ 304800 w 434571"/>
              <a:gd name="connsiteY32" fmla="*/ 771525 h 1638689"/>
              <a:gd name="connsiteX33" fmla="*/ 319087 w 434571"/>
              <a:gd name="connsiteY33" fmla="*/ 728663 h 1638689"/>
              <a:gd name="connsiteX34" fmla="*/ 323850 w 434571"/>
              <a:gd name="connsiteY34" fmla="*/ 714375 h 1638689"/>
              <a:gd name="connsiteX35" fmla="*/ 342900 w 434571"/>
              <a:gd name="connsiteY35" fmla="*/ 685800 h 1638689"/>
              <a:gd name="connsiteX36" fmla="*/ 347662 w 434571"/>
              <a:gd name="connsiteY36" fmla="*/ 671513 h 1638689"/>
              <a:gd name="connsiteX37" fmla="*/ 376237 w 434571"/>
              <a:gd name="connsiteY37" fmla="*/ 652463 h 1638689"/>
              <a:gd name="connsiteX38" fmla="*/ 381000 w 434571"/>
              <a:gd name="connsiteY38" fmla="*/ 638175 h 1638689"/>
              <a:gd name="connsiteX39" fmla="*/ 400050 w 434571"/>
              <a:gd name="connsiteY39" fmla="*/ 609600 h 1638689"/>
              <a:gd name="connsiteX40" fmla="*/ 404812 w 434571"/>
              <a:gd name="connsiteY40" fmla="*/ 595313 h 1638689"/>
              <a:gd name="connsiteX41" fmla="*/ 414337 w 434571"/>
              <a:gd name="connsiteY41" fmla="*/ 581025 h 1638689"/>
              <a:gd name="connsiteX42" fmla="*/ 423862 w 434571"/>
              <a:gd name="connsiteY42" fmla="*/ 552450 h 1638689"/>
              <a:gd name="connsiteX43" fmla="*/ 428625 w 434571"/>
              <a:gd name="connsiteY43" fmla="*/ 538163 h 1638689"/>
              <a:gd name="connsiteX44" fmla="*/ 433387 w 434571"/>
              <a:gd name="connsiteY44" fmla="*/ 481013 h 1638689"/>
              <a:gd name="connsiteX45" fmla="*/ 433387 w 434571"/>
              <a:gd name="connsiteY45" fmla="*/ 452438 h 1638689"/>
              <a:gd name="connsiteX46" fmla="*/ 428625 w 434571"/>
              <a:gd name="connsiteY46" fmla="*/ 333375 h 1638689"/>
              <a:gd name="connsiteX47" fmla="*/ 428625 w 434571"/>
              <a:gd name="connsiteY47" fmla="*/ 247650 h 1638689"/>
              <a:gd name="connsiteX48" fmla="*/ 419100 w 434571"/>
              <a:gd name="connsiteY48" fmla="*/ 152400 h 1638689"/>
              <a:gd name="connsiteX49" fmla="*/ 409575 w 434571"/>
              <a:gd name="connsiteY49" fmla="*/ 138113 h 1638689"/>
              <a:gd name="connsiteX50" fmla="*/ 400050 w 434571"/>
              <a:gd name="connsiteY50" fmla="*/ 109538 h 1638689"/>
              <a:gd name="connsiteX51" fmla="*/ 400050 w 434571"/>
              <a:gd name="connsiteY51" fmla="*/ 57150 h 1638689"/>
              <a:gd name="connsiteX52" fmla="*/ 404812 w 434571"/>
              <a:gd name="connsiteY52" fmla="*/ 42863 h 1638689"/>
              <a:gd name="connsiteX53" fmla="*/ 414337 w 434571"/>
              <a:gd name="connsiteY53" fmla="*/ 9525 h 1638689"/>
              <a:gd name="connsiteX54" fmla="*/ 428625 w 434571"/>
              <a:gd name="connsiteY54" fmla="*/ 0 h 1638689"/>
              <a:gd name="connsiteX0" fmla="*/ 0 w 434571"/>
              <a:gd name="connsiteY0" fmla="*/ 1628775 h 1638689"/>
              <a:gd name="connsiteX1" fmla="*/ 57150 w 434571"/>
              <a:gd name="connsiteY1" fmla="*/ 1638300 h 1638689"/>
              <a:gd name="connsiteX2" fmla="*/ 85725 w 434571"/>
              <a:gd name="connsiteY2" fmla="*/ 1628775 h 1638689"/>
              <a:gd name="connsiteX3" fmla="*/ 104775 w 434571"/>
              <a:gd name="connsiteY3" fmla="*/ 1624013 h 1638689"/>
              <a:gd name="connsiteX4" fmla="*/ 133350 w 434571"/>
              <a:gd name="connsiteY4" fmla="*/ 1614488 h 1638689"/>
              <a:gd name="connsiteX5" fmla="*/ 142875 w 434571"/>
              <a:gd name="connsiteY5" fmla="*/ 1600200 h 1638689"/>
              <a:gd name="connsiteX6" fmla="*/ 157162 w 434571"/>
              <a:gd name="connsiteY6" fmla="*/ 1590675 h 1638689"/>
              <a:gd name="connsiteX7" fmla="*/ 161925 w 434571"/>
              <a:gd name="connsiteY7" fmla="*/ 1566863 h 1638689"/>
              <a:gd name="connsiteX8" fmla="*/ 161925 w 434571"/>
              <a:gd name="connsiteY8" fmla="*/ 1462088 h 1638689"/>
              <a:gd name="connsiteX9" fmla="*/ 176212 w 434571"/>
              <a:gd name="connsiteY9" fmla="*/ 1433513 h 1638689"/>
              <a:gd name="connsiteX10" fmla="*/ 190500 w 434571"/>
              <a:gd name="connsiteY10" fmla="*/ 1428750 h 1638689"/>
              <a:gd name="connsiteX11" fmla="*/ 200025 w 434571"/>
              <a:gd name="connsiteY11" fmla="*/ 1414463 h 1638689"/>
              <a:gd name="connsiteX12" fmla="*/ 204787 w 434571"/>
              <a:gd name="connsiteY12" fmla="*/ 1400175 h 1638689"/>
              <a:gd name="connsiteX13" fmla="*/ 223837 w 434571"/>
              <a:gd name="connsiteY13" fmla="*/ 1371600 h 1638689"/>
              <a:gd name="connsiteX14" fmla="*/ 238125 w 434571"/>
              <a:gd name="connsiteY14" fmla="*/ 1343025 h 1638689"/>
              <a:gd name="connsiteX15" fmla="*/ 261937 w 434571"/>
              <a:gd name="connsiteY15" fmla="*/ 1300163 h 1638689"/>
              <a:gd name="connsiteX16" fmla="*/ 271462 w 434571"/>
              <a:gd name="connsiteY16" fmla="*/ 1285875 h 1638689"/>
              <a:gd name="connsiteX17" fmla="*/ 285750 w 434571"/>
              <a:gd name="connsiteY17" fmla="*/ 1257300 h 1638689"/>
              <a:gd name="connsiteX18" fmla="*/ 290512 w 434571"/>
              <a:gd name="connsiteY18" fmla="*/ 1238250 h 1638689"/>
              <a:gd name="connsiteX19" fmla="*/ 290512 w 434571"/>
              <a:gd name="connsiteY19" fmla="*/ 1171575 h 1638689"/>
              <a:gd name="connsiteX20" fmla="*/ 300037 w 434571"/>
              <a:gd name="connsiteY20" fmla="*/ 1119188 h 1638689"/>
              <a:gd name="connsiteX21" fmla="*/ 309562 w 434571"/>
              <a:gd name="connsiteY21" fmla="*/ 1104900 h 1638689"/>
              <a:gd name="connsiteX22" fmla="*/ 319087 w 434571"/>
              <a:gd name="connsiteY22" fmla="*/ 1076325 h 1638689"/>
              <a:gd name="connsiteX23" fmla="*/ 342900 w 434571"/>
              <a:gd name="connsiteY23" fmla="*/ 1047750 h 1638689"/>
              <a:gd name="connsiteX24" fmla="*/ 342900 w 434571"/>
              <a:gd name="connsiteY24" fmla="*/ 1019175 h 1638689"/>
              <a:gd name="connsiteX25" fmla="*/ 347662 w 434571"/>
              <a:gd name="connsiteY25" fmla="*/ 1004888 h 1638689"/>
              <a:gd name="connsiteX26" fmla="*/ 342900 w 434571"/>
              <a:gd name="connsiteY26" fmla="*/ 976313 h 1638689"/>
              <a:gd name="connsiteX27" fmla="*/ 323850 w 434571"/>
              <a:gd name="connsiteY27" fmla="*/ 914400 h 1638689"/>
              <a:gd name="connsiteX28" fmla="*/ 309562 w 434571"/>
              <a:gd name="connsiteY28" fmla="*/ 904875 h 1638689"/>
              <a:gd name="connsiteX29" fmla="*/ 300037 w 434571"/>
              <a:gd name="connsiteY29" fmla="*/ 890588 h 1638689"/>
              <a:gd name="connsiteX30" fmla="*/ 300037 w 434571"/>
              <a:gd name="connsiteY30" fmla="*/ 814388 h 1638689"/>
              <a:gd name="connsiteX31" fmla="*/ 295275 w 434571"/>
              <a:gd name="connsiteY31" fmla="*/ 800100 h 1638689"/>
              <a:gd name="connsiteX32" fmla="*/ 304800 w 434571"/>
              <a:gd name="connsiteY32" fmla="*/ 771525 h 1638689"/>
              <a:gd name="connsiteX33" fmla="*/ 319087 w 434571"/>
              <a:gd name="connsiteY33" fmla="*/ 728663 h 1638689"/>
              <a:gd name="connsiteX34" fmla="*/ 323850 w 434571"/>
              <a:gd name="connsiteY34" fmla="*/ 714375 h 1638689"/>
              <a:gd name="connsiteX35" fmla="*/ 342900 w 434571"/>
              <a:gd name="connsiteY35" fmla="*/ 685800 h 1638689"/>
              <a:gd name="connsiteX36" fmla="*/ 347662 w 434571"/>
              <a:gd name="connsiteY36" fmla="*/ 671513 h 1638689"/>
              <a:gd name="connsiteX37" fmla="*/ 376237 w 434571"/>
              <a:gd name="connsiteY37" fmla="*/ 652463 h 1638689"/>
              <a:gd name="connsiteX38" fmla="*/ 381000 w 434571"/>
              <a:gd name="connsiteY38" fmla="*/ 638175 h 1638689"/>
              <a:gd name="connsiteX39" fmla="*/ 400050 w 434571"/>
              <a:gd name="connsiteY39" fmla="*/ 609600 h 1638689"/>
              <a:gd name="connsiteX40" fmla="*/ 404812 w 434571"/>
              <a:gd name="connsiteY40" fmla="*/ 595313 h 1638689"/>
              <a:gd name="connsiteX41" fmla="*/ 414337 w 434571"/>
              <a:gd name="connsiteY41" fmla="*/ 581025 h 1638689"/>
              <a:gd name="connsiteX42" fmla="*/ 423862 w 434571"/>
              <a:gd name="connsiteY42" fmla="*/ 552450 h 1638689"/>
              <a:gd name="connsiteX43" fmla="*/ 428625 w 434571"/>
              <a:gd name="connsiteY43" fmla="*/ 538163 h 1638689"/>
              <a:gd name="connsiteX44" fmla="*/ 433387 w 434571"/>
              <a:gd name="connsiteY44" fmla="*/ 481013 h 1638689"/>
              <a:gd name="connsiteX45" fmla="*/ 433387 w 434571"/>
              <a:gd name="connsiteY45" fmla="*/ 452438 h 1638689"/>
              <a:gd name="connsiteX46" fmla="*/ 428625 w 434571"/>
              <a:gd name="connsiteY46" fmla="*/ 333375 h 1638689"/>
              <a:gd name="connsiteX47" fmla="*/ 428625 w 434571"/>
              <a:gd name="connsiteY47" fmla="*/ 247650 h 1638689"/>
              <a:gd name="connsiteX48" fmla="*/ 419100 w 434571"/>
              <a:gd name="connsiteY48" fmla="*/ 152400 h 1638689"/>
              <a:gd name="connsiteX49" fmla="*/ 409575 w 434571"/>
              <a:gd name="connsiteY49" fmla="*/ 138113 h 1638689"/>
              <a:gd name="connsiteX50" fmla="*/ 400050 w 434571"/>
              <a:gd name="connsiteY50" fmla="*/ 109538 h 1638689"/>
              <a:gd name="connsiteX51" fmla="*/ 400050 w 434571"/>
              <a:gd name="connsiteY51" fmla="*/ 57150 h 1638689"/>
              <a:gd name="connsiteX52" fmla="*/ 404812 w 434571"/>
              <a:gd name="connsiteY52" fmla="*/ 42863 h 1638689"/>
              <a:gd name="connsiteX53" fmla="*/ 428625 w 434571"/>
              <a:gd name="connsiteY53" fmla="*/ 0 h 1638689"/>
              <a:gd name="connsiteX0" fmla="*/ 0 w 434571"/>
              <a:gd name="connsiteY0" fmla="*/ 1628775 h 1638689"/>
              <a:gd name="connsiteX1" fmla="*/ 57150 w 434571"/>
              <a:gd name="connsiteY1" fmla="*/ 1638300 h 1638689"/>
              <a:gd name="connsiteX2" fmla="*/ 85725 w 434571"/>
              <a:gd name="connsiteY2" fmla="*/ 1628775 h 1638689"/>
              <a:gd name="connsiteX3" fmla="*/ 104775 w 434571"/>
              <a:gd name="connsiteY3" fmla="*/ 1624013 h 1638689"/>
              <a:gd name="connsiteX4" fmla="*/ 133350 w 434571"/>
              <a:gd name="connsiteY4" fmla="*/ 1614488 h 1638689"/>
              <a:gd name="connsiteX5" fmla="*/ 142875 w 434571"/>
              <a:gd name="connsiteY5" fmla="*/ 1600200 h 1638689"/>
              <a:gd name="connsiteX6" fmla="*/ 157162 w 434571"/>
              <a:gd name="connsiteY6" fmla="*/ 1590675 h 1638689"/>
              <a:gd name="connsiteX7" fmla="*/ 161925 w 434571"/>
              <a:gd name="connsiteY7" fmla="*/ 1566863 h 1638689"/>
              <a:gd name="connsiteX8" fmla="*/ 161925 w 434571"/>
              <a:gd name="connsiteY8" fmla="*/ 1462088 h 1638689"/>
              <a:gd name="connsiteX9" fmla="*/ 176212 w 434571"/>
              <a:gd name="connsiteY9" fmla="*/ 1433513 h 1638689"/>
              <a:gd name="connsiteX10" fmla="*/ 190500 w 434571"/>
              <a:gd name="connsiteY10" fmla="*/ 1428750 h 1638689"/>
              <a:gd name="connsiteX11" fmla="*/ 200025 w 434571"/>
              <a:gd name="connsiteY11" fmla="*/ 1414463 h 1638689"/>
              <a:gd name="connsiteX12" fmla="*/ 204787 w 434571"/>
              <a:gd name="connsiteY12" fmla="*/ 1400175 h 1638689"/>
              <a:gd name="connsiteX13" fmla="*/ 223837 w 434571"/>
              <a:gd name="connsiteY13" fmla="*/ 1371600 h 1638689"/>
              <a:gd name="connsiteX14" fmla="*/ 238125 w 434571"/>
              <a:gd name="connsiteY14" fmla="*/ 1343025 h 1638689"/>
              <a:gd name="connsiteX15" fmla="*/ 261937 w 434571"/>
              <a:gd name="connsiteY15" fmla="*/ 1300163 h 1638689"/>
              <a:gd name="connsiteX16" fmla="*/ 271462 w 434571"/>
              <a:gd name="connsiteY16" fmla="*/ 1285875 h 1638689"/>
              <a:gd name="connsiteX17" fmla="*/ 285750 w 434571"/>
              <a:gd name="connsiteY17" fmla="*/ 1257300 h 1638689"/>
              <a:gd name="connsiteX18" fmla="*/ 290512 w 434571"/>
              <a:gd name="connsiteY18" fmla="*/ 1238250 h 1638689"/>
              <a:gd name="connsiteX19" fmla="*/ 290512 w 434571"/>
              <a:gd name="connsiteY19" fmla="*/ 1171575 h 1638689"/>
              <a:gd name="connsiteX20" fmla="*/ 300037 w 434571"/>
              <a:gd name="connsiteY20" fmla="*/ 1119188 h 1638689"/>
              <a:gd name="connsiteX21" fmla="*/ 309562 w 434571"/>
              <a:gd name="connsiteY21" fmla="*/ 1104900 h 1638689"/>
              <a:gd name="connsiteX22" fmla="*/ 319087 w 434571"/>
              <a:gd name="connsiteY22" fmla="*/ 1076325 h 1638689"/>
              <a:gd name="connsiteX23" fmla="*/ 342900 w 434571"/>
              <a:gd name="connsiteY23" fmla="*/ 1047750 h 1638689"/>
              <a:gd name="connsiteX24" fmla="*/ 342900 w 434571"/>
              <a:gd name="connsiteY24" fmla="*/ 1019175 h 1638689"/>
              <a:gd name="connsiteX25" fmla="*/ 347662 w 434571"/>
              <a:gd name="connsiteY25" fmla="*/ 1004888 h 1638689"/>
              <a:gd name="connsiteX26" fmla="*/ 342900 w 434571"/>
              <a:gd name="connsiteY26" fmla="*/ 976313 h 1638689"/>
              <a:gd name="connsiteX27" fmla="*/ 323850 w 434571"/>
              <a:gd name="connsiteY27" fmla="*/ 914400 h 1638689"/>
              <a:gd name="connsiteX28" fmla="*/ 309562 w 434571"/>
              <a:gd name="connsiteY28" fmla="*/ 904875 h 1638689"/>
              <a:gd name="connsiteX29" fmla="*/ 300037 w 434571"/>
              <a:gd name="connsiteY29" fmla="*/ 890588 h 1638689"/>
              <a:gd name="connsiteX30" fmla="*/ 300037 w 434571"/>
              <a:gd name="connsiteY30" fmla="*/ 814388 h 1638689"/>
              <a:gd name="connsiteX31" fmla="*/ 295275 w 434571"/>
              <a:gd name="connsiteY31" fmla="*/ 800100 h 1638689"/>
              <a:gd name="connsiteX32" fmla="*/ 304800 w 434571"/>
              <a:gd name="connsiteY32" fmla="*/ 771525 h 1638689"/>
              <a:gd name="connsiteX33" fmla="*/ 319087 w 434571"/>
              <a:gd name="connsiteY33" fmla="*/ 728663 h 1638689"/>
              <a:gd name="connsiteX34" fmla="*/ 323850 w 434571"/>
              <a:gd name="connsiteY34" fmla="*/ 714375 h 1638689"/>
              <a:gd name="connsiteX35" fmla="*/ 342900 w 434571"/>
              <a:gd name="connsiteY35" fmla="*/ 685800 h 1638689"/>
              <a:gd name="connsiteX36" fmla="*/ 347662 w 434571"/>
              <a:gd name="connsiteY36" fmla="*/ 671513 h 1638689"/>
              <a:gd name="connsiteX37" fmla="*/ 376237 w 434571"/>
              <a:gd name="connsiteY37" fmla="*/ 652463 h 1638689"/>
              <a:gd name="connsiteX38" fmla="*/ 381000 w 434571"/>
              <a:gd name="connsiteY38" fmla="*/ 638175 h 1638689"/>
              <a:gd name="connsiteX39" fmla="*/ 400050 w 434571"/>
              <a:gd name="connsiteY39" fmla="*/ 609600 h 1638689"/>
              <a:gd name="connsiteX40" fmla="*/ 404812 w 434571"/>
              <a:gd name="connsiteY40" fmla="*/ 595313 h 1638689"/>
              <a:gd name="connsiteX41" fmla="*/ 414337 w 434571"/>
              <a:gd name="connsiteY41" fmla="*/ 581025 h 1638689"/>
              <a:gd name="connsiteX42" fmla="*/ 423862 w 434571"/>
              <a:gd name="connsiteY42" fmla="*/ 552450 h 1638689"/>
              <a:gd name="connsiteX43" fmla="*/ 428625 w 434571"/>
              <a:gd name="connsiteY43" fmla="*/ 538163 h 1638689"/>
              <a:gd name="connsiteX44" fmla="*/ 433387 w 434571"/>
              <a:gd name="connsiteY44" fmla="*/ 481013 h 1638689"/>
              <a:gd name="connsiteX45" fmla="*/ 433387 w 434571"/>
              <a:gd name="connsiteY45" fmla="*/ 452438 h 1638689"/>
              <a:gd name="connsiteX46" fmla="*/ 428625 w 434571"/>
              <a:gd name="connsiteY46" fmla="*/ 333375 h 1638689"/>
              <a:gd name="connsiteX47" fmla="*/ 428625 w 434571"/>
              <a:gd name="connsiteY47" fmla="*/ 247650 h 1638689"/>
              <a:gd name="connsiteX48" fmla="*/ 419100 w 434571"/>
              <a:gd name="connsiteY48" fmla="*/ 152400 h 1638689"/>
              <a:gd name="connsiteX49" fmla="*/ 409575 w 434571"/>
              <a:gd name="connsiteY49" fmla="*/ 138113 h 1638689"/>
              <a:gd name="connsiteX50" fmla="*/ 400050 w 434571"/>
              <a:gd name="connsiteY50" fmla="*/ 109538 h 1638689"/>
              <a:gd name="connsiteX51" fmla="*/ 404812 w 434571"/>
              <a:gd name="connsiteY51" fmla="*/ 42863 h 1638689"/>
              <a:gd name="connsiteX52" fmla="*/ 428625 w 434571"/>
              <a:gd name="connsiteY52" fmla="*/ 0 h 1638689"/>
              <a:gd name="connsiteX0" fmla="*/ 0 w 434571"/>
              <a:gd name="connsiteY0" fmla="*/ 1628775 h 1638689"/>
              <a:gd name="connsiteX1" fmla="*/ 57150 w 434571"/>
              <a:gd name="connsiteY1" fmla="*/ 1638300 h 1638689"/>
              <a:gd name="connsiteX2" fmla="*/ 85725 w 434571"/>
              <a:gd name="connsiteY2" fmla="*/ 1628775 h 1638689"/>
              <a:gd name="connsiteX3" fmla="*/ 104775 w 434571"/>
              <a:gd name="connsiteY3" fmla="*/ 1624013 h 1638689"/>
              <a:gd name="connsiteX4" fmla="*/ 133350 w 434571"/>
              <a:gd name="connsiteY4" fmla="*/ 1614488 h 1638689"/>
              <a:gd name="connsiteX5" fmla="*/ 142875 w 434571"/>
              <a:gd name="connsiteY5" fmla="*/ 1600200 h 1638689"/>
              <a:gd name="connsiteX6" fmla="*/ 157162 w 434571"/>
              <a:gd name="connsiteY6" fmla="*/ 1590675 h 1638689"/>
              <a:gd name="connsiteX7" fmla="*/ 161925 w 434571"/>
              <a:gd name="connsiteY7" fmla="*/ 1566863 h 1638689"/>
              <a:gd name="connsiteX8" fmla="*/ 161925 w 434571"/>
              <a:gd name="connsiteY8" fmla="*/ 1462088 h 1638689"/>
              <a:gd name="connsiteX9" fmla="*/ 176212 w 434571"/>
              <a:gd name="connsiteY9" fmla="*/ 1433513 h 1638689"/>
              <a:gd name="connsiteX10" fmla="*/ 190500 w 434571"/>
              <a:gd name="connsiteY10" fmla="*/ 1428750 h 1638689"/>
              <a:gd name="connsiteX11" fmla="*/ 200025 w 434571"/>
              <a:gd name="connsiteY11" fmla="*/ 1414463 h 1638689"/>
              <a:gd name="connsiteX12" fmla="*/ 204787 w 434571"/>
              <a:gd name="connsiteY12" fmla="*/ 1400175 h 1638689"/>
              <a:gd name="connsiteX13" fmla="*/ 223837 w 434571"/>
              <a:gd name="connsiteY13" fmla="*/ 1371600 h 1638689"/>
              <a:gd name="connsiteX14" fmla="*/ 238125 w 434571"/>
              <a:gd name="connsiteY14" fmla="*/ 1343025 h 1638689"/>
              <a:gd name="connsiteX15" fmla="*/ 261937 w 434571"/>
              <a:gd name="connsiteY15" fmla="*/ 1300163 h 1638689"/>
              <a:gd name="connsiteX16" fmla="*/ 271462 w 434571"/>
              <a:gd name="connsiteY16" fmla="*/ 1285875 h 1638689"/>
              <a:gd name="connsiteX17" fmla="*/ 285750 w 434571"/>
              <a:gd name="connsiteY17" fmla="*/ 1257300 h 1638689"/>
              <a:gd name="connsiteX18" fmla="*/ 290512 w 434571"/>
              <a:gd name="connsiteY18" fmla="*/ 1238250 h 1638689"/>
              <a:gd name="connsiteX19" fmla="*/ 290512 w 434571"/>
              <a:gd name="connsiteY19" fmla="*/ 1171575 h 1638689"/>
              <a:gd name="connsiteX20" fmla="*/ 300037 w 434571"/>
              <a:gd name="connsiteY20" fmla="*/ 1119188 h 1638689"/>
              <a:gd name="connsiteX21" fmla="*/ 309562 w 434571"/>
              <a:gd name="connsiteY21" fmla="*/ 1104900 h 1638689"/>
              <a:gd name="connsiteX22" fmla="*/ 319087 w 434571"/>
              <a:gd name="connsiteY22" fmla="*/ 1076325 h 1638689"/>
              <a:gd name="connsiteX23" fmla="*/ 342900 w 434571"/>
              <a:gd name="connsiteY23" fmla="*/ 1047750 h 1638689"/>
              <a:gd name="connsiteX24" fmla="*/ 342900 w 434571"/>
              <a:gd name="connsiteY24" fmla="*/ 1019175 h 1638689"/>
              <a:gd name="connsiteX25" fmla="*/ 347662 w 434571"/>
              <a:gd name="connsiteY25" fmla="*/ 1004888 h 1638689"/>
              <a:gd name="connsiteX26" fmla="*/ 342900 w 434571"/>
              <a:gd name="connsiteY26" fmla="*/ 976313 h 1638689"/>
              <a:gd name="connsiteX27" fmla="*/ 323850 w 434571"/>
              <a:gd name="connsiteY27" fmla="*/ 914400 h 1638689"/>
              <a:gd name="connsiteX28" fmla="*/ 309562 w 434571"/>
              <a:gd name="connsiteY28" fmla="*/ 904875 h 1638689"/>
              <a:gd name="connsiteX29" fmla="*/ 300037 w 434571"/>
              <a:gd name="connsiteY29" fmla="*/ 890588 h 1638689"/>
              <a:gd name="connsiteX30" fmla="*/ 300037 w 434571"/>
              <a:gd name="connsiteY30" fmla="*/ 814388 h 1638689"/>
              <a:gd name="connsiteX31" fmla="*/ 295275 w 434571"/>
              <a:gd name="connsiteY31" fmla="*/ 800100 h 1638689"/>
              <a:gd name="connsiteX32" fmla="*/ 304800 w 434571"/>
              <a:gd name="connsiteY32" fmla="*/ 771525 h 1638689"/>
              <a:gd name="connsiteX33" fmla="*/ 319087 w 434571"/>
              <a:gd name="connsiteY33" fmla="*/ 728663 h 1638689"/>
              <a:gd name="connsiteX34" fmla="*/ 323850 w 434571"/>
              <a:gd name="connsiteY34" fmla="*/ 714375 h 1638689"/>
              <a:gd name="connsiteX35" fmla="*/ 342900 w 434571"/>
              <a:gd name="connsiteY35" fmla="*/ 685800 h 1638689"/>
              <a:gd name="connsiteX36" fmla="*/ 347662 w 434571"/>
              <a:gd name="connsiteY36" fmla="*/ 671513 h 1638689"/>
              <a:gd name="connsiteX37" fmla="*/ 376237 w 434571"/>
              <a:gd name="connsiteY37" fmla="*/ 652463 h 1638689"/>
              <a:gd name="connsiteX38" fmla="*/ 381000 w 434571"/>
              <a:gd name="connsiteY38" fmla="*/ 638175 h 1638689"/>
              <a:gd name="connsiteX39" fmla="*/ 400050 w 434571"/>
              <a:gd name="connsiteY39" fmla="*/ 609600 h 1638689"/>
              <a:gd name="connsiteX40" fmla="*/ 404812 w 434571"/>
              <a:gd name="connsiteY40" fmla="*/ 595313 h 1638689"/>
              <a:gd name="connsiteX41" fmla="*/ 414337 w 434571"/>
              <a:gd name="connsiteY41" fmla="*/ 581025 h 1638689"/>
              <a:gd name="connsiteX42" fmla="*/ 423862 w 434571"/>
              <a:gd name="connsiteY42" fmla="*/ 552450 h 1638689"/>
              <a:gd name="connsiteX43" fmla="*/ 428625 w 434571"/>
              <a:gd name="connsiteY43" fmla="*/ 538163 h 1638689"/>
              <a:gd name="connsiteX44" fmla="*/ 433387 w 434571"/>
              <a:gd name="connsiteY44" fmla="*/ 481013 h 1638689"/>
              <a:gd name="connsiteX45" fmla="*/ 433387 w 434571"/>
              <a:gd name="connsiteY45" fmla="*/ 452438 h 1638689"/>
              <a:gd name="connsiteX46" fmla="*/ 428625 w 434571"/>
              <a:gd name="connsiteY46" fmla="*/ 333375 h 1638689"/>
              <a:gd name="connsiteX47" fmla="*/ 428625 w 434571"/>
              <a:gd name="connsiteY47" fmla="*/ 247650 h 1638689"/>
              <a:gd name="connsiteX48" fmla="*/ 419100 w 434571"/>
              <a:gd name="connsiteY48" fmla="*/ 152400 h 1638689"/>
              <a:gd name="connsiteX49" fmla="*/ 409575 w 434571"/>
              <a:gd name="connsiteY49" fmla="*/ 138113 h 1638689"/>
              <a:gd name="connsiteX50" fmla="*/ 404812 w 434571"/>
              <a:gd name="connsiteY50" fmla="*/ 42863 h 1638689"/>
              <a:gd name="connsiteX51" fmla="*/ 428625 w 434571"/>
              <a:gd name="connsiteY51" fmla="*/ 0 h 1638689"/>
              <a:gd name="connsiteX0" fmla="*/ 0 w 434571"/>
              <a:gd name="connsiteY0" fmla="*/ 1628775 h 1638689"/>
              <a:gd name="connsiteX1" fmla="*/ 57150 w 434571"/>
              <a:gd name="connsiteY1" fmla="*/ 1638300 h 1638689"/>
              <a:gd name="connsiteX2" fmla="*/ 85725 w 434571"/>
              <a:gd name="connsiteY2" fmla="*/ 1628775 h 1638689"/>
              <a:gd name="connsiteX3" fmla="*/ 104775 w 434571"/>
              <a:gd name="connsiteY3" fmla="*/ 1624013 h 1638689"/>
              <a:gd name="connsiteX4" fmla="*/ 133350 w 434571"/>
              <a:gd name="connsiteY4" fmla="*/ 1614488 h 1638689"/>
              <a:gd name="connsiteX5" fmla="*/ 142875 w 434571"/>
              <a:gd name="connsiteY5" fmla="*/ 1600200 h 1638689"/>
              <a:gd name="connsiteX6" fmla="*/ 157162 w 434571"/>
              <a:gd name="connsiteY6" fmla="*/ 1590675 h 1638689"/>
              <a:gd name="connsiteX7" fmla="*/ 161925 w 434571"/>
              <a:gd name="connsiteY7" fmla="*/ 1566863 h 1638689"/>
              <a:gd name="connsiteX8" fmla="*/ 161925 w 434571"/>
              <a:gd name="connsiteY8" fmla="*/ 1462088 h 1638689"/>
              <a:gd name="connsiteX9" fmla="*/ 176212 w 434571"/>
              <a:gd name="connsiteY9" fmla="*/ 1433513 h 1638689"/>
              <a:gd name="connsiteX10" fmla="*/ 190500 w 434571"/>
              <a:gd name="connsiteY10" fmla="*/ 1428750 h 1638689"/>
              <a:gd name="connsiteX11" fmla="*/ 200025 w 434571"/>
              <a:gd name="connsiteY11" fmla="*/ 1414463 h 1638689"/>
              <a:gd name="connsiteX12" fmla="*/ 204787 w 434571"/>
              <a:gd name="connsiteY12" fmla="*/ 1400175 h 1638689"/>
              <a:gd name="connsiteX13" fmla="*/ 223837 w 434571"/>
              <a:gd name="connsiteY13" fmla="*/ 1371600 h 1638689"/>
              <a:gd name="connsiteX14" fmla="*/ 238125 w 434571"/>
              <a:gd name="connsiteY14" fmla="*/ 1343025 h 1638689"/>
              <a:gd name="connsiteX15" fmla="*/ 261937 w 434571"/>
              <a:gd name="connsiteY15" fmla="*/ 1300163 h 1638689"/>
              <a:gd name="connsiteX16" fmla="*/ 271462 w 434571"/>
              <a:gd name="connsiteY16" fmla="*/ 1285875 h 1638689"/>
              <a:gd name="connsiteX17" fmla="*/ 285750 w 434571"/>
              <a:gd name="connsiteY17" fmla="*/ 1257300 h 1638689"/>
              <a:gd name="connsiteX18" fmla="*/ 290512 w 434571"/>
              <a:gd name="connsiteY18" fmla="*/ 1238250 h 1638689"/>
              <a:gd name="connsiteX19" fmla="*/ 290512 w 434571"/>
              <a:gd name="connsiteY19" fmla="*/ 1171575 h 1638689"/>
              <a:gd name="connsiteX20" fmla="*/ 300037 w 434571"/>
              <a:gd name="connsiteY20" fmla="*/ 1119188 h 1638689"/>
              <a:gd name="connsiteX21" fmla="*/ 309562 w 434571"/>
              <a:gd name="connsiteY21" fmla="*/ 1104900 h 1638689"/>
              <a:gd name="connsiteX22" fmla="*/ 319087 w 434571"/>
              <a:gd name="connsiteY22" fmla="*/ 1076325 h 1638689"/>
              <a:gd name="connsiteX23" fmla="*/ 342900 w 434571"/>
              <a:gd name="connsiteY23" fmla="*/ 1047750 h 1638689"/>
              <a:gd name="connsiteX24" fmla="*/ 342900 w 434571"/>
              <a:gd name="connsiteY24" fmla="*/ 1019175 h 1638689"/>
              <a:gd name="connsiteX25" fmla="*/ 347662 w 434571"/>
              <a:gd name="connsiteY25" fmla="*/ 1004888 h 1638689"/>
              <a:gd name="connsiteX26" fmla="*/ 342900 w 434571"/>
              <a:gd name="connsiteY26" fmla="*/ 976313 h 1638689"/>
              <a:gd name="connsiteX27" fmla="*/ 323850 w 434571"/>
              <a:gd name="connsiteY27" fmla="*/ 914400 h 1638689"/>
              <a:gd name="connsiteX28" fmla="*/ 309562 w 434571"/>
              <a:gd name="connsiteY28" fmla="*/ 904875 h 1638689"/>
              <a:gd name="connsiteX29" fmla="*/ 300037 w 434571"/>
              <a:gd name="connsiteY29" fmla="*/ 890588 h 1638689"/>
              <a:gd name="connsiteX30" fmla="*/ 300037 w 434571"/>
              <a:gd name="connsiteY30" fmla="*/ 814388 h 1638689"/>
              <a:gd name="connsiteX31" fmla="*/ 295275 w 434571"/>
              <a:gd name="connsiteY31" fmla="*/ 800100 h 1638689"/>
              <a:gd name="connsiteX32" fmla="*/ 304800 w 434571"/>
              <a:gd name="connsiteY32" fmla="*/ 771525 h 1638689"/>
              <a:gd name="connsiteX33" fmla="*/ 319087 w 434571"/>
              <a:gd name="connsiteY33" fmla="*/ 728663 h 1638689"/>
              <a:gd name="connsiteX34" fmla="*/ 323850 w 434571"/>
              <a:gd name="connsiteY34" fmla="*/ 714375 h 1638689"/>
              <a:gd name="connsiteX35" fmla="*/ 342900 w 434571"/>
              <a:gd name="connsiteY35" fmla="*/ 685800 h 1638689"/>
              <a:gd name="connsiteX36" fmla="*/ 347662 w 434571"/>
              <a:gd name="connsiteY36" fmla="*/ 671513 h 1638689"/>
              <a:gd name="connsiteX37" fmla="*/ 376237 w 434571"/>
              <a:gd name="connsiteY37" fmla="*/ 652463 h 1638689"/>
              <a:gd name="connsiteX38" fmla="*/ 381000 w 434571"/>
              <a:gd name="connsiteY38" fmla="*/ 638175 h 1638689"/>
              <a:gd name="connsiteX39" fmla="*/ 400050 w 434571"/>
              <a:gd name="connsiteY39" fmla="*/ 609600 h 1638689"/>
              <a:gd name="connsiteX40" fmla="*/ 404812 w 434571"/>
              <a:gd name="connsiteY40" fmla="*/ 595313 h 1638689"/>
              <a:gd name="connsiteX41" fmla="*/ 414337 w 434571"/>
              <a:gd name="connsiteY41" fmla="*/ 581025 h 1638689"/>
              <a:gd name="connsiteX42" fmla="*/ 423862 w 434571"/>
              <a:gd name="connsiteY42" fmla="*/ 552450 h 1638689"/>
              <a:gd name="connsiteX43" fmla="*/ 428625 w 434571"/>
              <a:gd name="connsiteY43" fmla="*/ 538163 h 1638689"/>
              <a:gd name="connsiteX44" fmla="*/ 433387 w 434571"/>
              <a:gd name="connsiteY44" fmla="*/ 481013 h 1638689"/>
              <a:gd name="connsiteX45" fmla="*/ 433387 w 434571"/>
              <a:gd name="connsiteY45" fmla="*/ 452438 h 1638689"/>
              <a:gd name="connsiteX46" fmla="*/ 428625 w 434571"/>
              <a:gd name="connsiteY46" fmla="*/ 333375 h 1638689"/>
              <a:gd name="connsiteX47" fmla="*/ 428625 w 434571"/>
              <a:gd name="connsiteY47" fmla="*/ 247650 h 1638689"/>
              <a:gd name="connsiteX48" fmla="*/ 419100 w 434571"/>
              <a:gd name="connsiteY48" fmla="*/ 152400 h 1638689"/>
              <a:gd name="connsiteX49" fmla="*/ 409575 w 434571"/>
              <a:gd name="connsiteY49" fmla="*/ 138113 h 1638689"/>
              <a:gd name="connsiteX50" fmla="*/ 428625 w 434571"/>
              <a:gd name="connsiteY50" fmla="*/ 0 h 1638689"/>
              <a:gd name="connsiteX0" fmla="*/ 0 w 434571"/>
              <a:gd name="connsiteY0" fmla="*/ 1490662 h 1500576"/>
              <a:gd name="connsiteX1" fmla="*/ 57150 w 434571"/>
              <a:gd name="connsiteY1" fmla="*/ 1500187 h 1500576"/>
              <a:gd name="connsiteX2" fmla="*/ 85725 w 434571"/>
              <a:gd name="connsiteY2" fmla="*/ 1490662 h 1500576"/>
              <a:gd name="connsiteX3" fmla="*/ 104775 w 434571"/>
              <a:gd name="connsiteY3" fmla="*/ 1485900 h 1500576"/>
              <a:gd name="connsiteX4" fmla="*/ 133350 w 434571"/>
              <a:gd name="connsiteY4" fmla="*/ 1476375 h 1500576"/>
              <a:gd name="connsiteX5" fmla="*/ 142875 w 434571"/>
              <a:gd name="connsiteY5" fmla="*/ 1462087 h 1500576"/>
              <a:gd name="connsiteX6" fmla="*/ 157162 w 434571"/>
              <a:gd name="connsiteY6" fmla="*/ 1452562 h 1500576"/>
              <a:gd name="connsiteX7" fmla="*/ 161925 w 434571"/>
              <a:gd name="connsiteY7" fmla="*/ 1428750 h 1500576"/>
              <a:gd name="connsiteX8" fmla="*/ 161925 w 434571"/>
              <a:gd name="connsiteY8" fmla="*/ 1323975 h 1500576"/>
              <a:gd name="connsiteX9" fmla="*/ 176212 w 434571"/>
              <a:gd name="connsiteY9" fmla="*/ 1295400 h 1500576"/>
              <a:gd name="connsiteX10" fmla="*/ 190500 w 434571"/>
              <a:gd name="connsiteY10" fmla="*/ 1290637 h 1500576"/>
              <a:gd name="connsiteX11" fmla="*/ 200025 w 434571"/>
              <a:gd name="connsiteY11" fmla="*/ 1276350 h 1500576"/>
              <a:gd name="connsiteX12" fmla="*/ 204787 w 434571"/>
              <a:gd name="connsiteY12" fmla="*/ 1262062 h 1500576"/>
              <a:gd name="connsiteX13" fmla="*/ 223837 w 434571"/>
              <a:gd name="connsiteY13" fmla="*/ 1233487 h 1500576"/>
              <a:gd name="connsiteX14" fmla="*/ 238125 w 434571"/>
              <a:gd name="connsiteY14" fmla="*/ 1204912 h 1500576"/>
              <a:gd name="connsiteX15" fmla="*/ 261937 w 434571"/>
              <a:gd name="connsiteY15" fmla="*/ 1162050 h 1500576"/>
              <a:gd name="connsiteX16" fmla="*/ 271462 w 434571"/>
              <a:gd name="connsiteY16" fmla="*/ 1147762 h 1500576"/>
              <a:gd name="connsiteX17" fmla="*/ 285750 w 434571"/>
              <a:gd name="connsiteY17" fmla="*/ 1119187 h 1500576"/>
              <a:gd name="connsiteX18" fmla="*/ 290512 w 434571"/>
              <a:gd name="connsiteY18" fmla="*/ 1100137 h 1500576"/>
              <a:gd name="connsiteX19" fmla="*/ 290512 w 434571"/>
              <a:gd name="connsiteY19" fmla="*/ 1033462 h 1500576"/>
              <a:gd name="connsiteX20" fmla="*/ 300037 w 434571"/>
              <a:gd name="connsiteY20" fmla="*/ 981075 h 1500576"/>
              <a:gd name="connsiteX21" fmla="*/ 309562 w 434571"/>
              <a:gd name="connsiteY21" fmla="*/ 966787 h 1500576"/>
              <a:gd name="connsiteX22" fmla="*/ 319087 w 434571"/>
              <a:gd name="connsiteY22" fmla="*/ 938212 h 1500576"/>
              <a:gd name="connsiteX23" fmla="*/ 342900 w 434571"/>
              <a:gd name="connsiteY23" fmla="*/ 909637 h 1500576"/>
              <a:gd name="connsiteX24" fmla="*/ 342900 w 434571"/>
              <a:gd name="connsiteY24" fmla="*/ 881062 h 1500576"/>
              <a:gd name="connsiteX25" fmla="*/ 347662 w 434571"/>
              <a:gd name="connsiteY25" fmla="*/ 866775 h 1500576"/>
              <a:gd name="connsiteX26" fmla="*/ 342900 w 434571"/>
              <a:gd name="connsiteY26" fmla="*/ 838200 h 1500576"/>
              <a:gd name="connsiteX27" fmla="*/ 323850 w 434571"/>
              <a:gd name="connsiteY27" fmla="*/ 776287 h 1500576"/>
              <a:gd name="connsiteX28" fmla="*/ 309562 w 434571"/>
              <a:gd name="connsiteY28" fmla="*/ 766762 h 1500576"/>
              <a:gd name="connsiteX29" fmla="*/ 300037 w 434571"/>
              <a:gd name="connsiteY29" fmla="*/ 752475 h 1500576"/>
              <a:gd name="connsiteX30" fmla="*/ 300037 w 434571"/>
              <a:gd name="connsiteY30" fmla="*/ 676275 h 1500576"/>
              <a:gd name="connsiteX31" fmla="*/ 295275 w 434571"/>
              <a:gd name="connsiteY31" fmla="*/ 661987 h 1500576"/>
              <a:gd name="connsiteX32" fmla="*/ 304800 w 434571"/>
              <a:gd name="connsiteY32" fmla="*/ 633412 h 1500576"/>
              <a:gd name="connsiteX33" fmla="*/ 319087 w 434571"/>
              <a:gd name="connsiteY33" fmla="*/ 590550 h 1500576"/>
              <a:gd name="connsiteX34" fmla="*/ 323850 w 434571"/>
              <a:gd name="connsiteY34" fmla="*/ 576262 h 1500576"/>
              <a:gd name="connsiteX35" fmla="*/ 342900 w 434571"/>
              <a:gd name="connsiteY35" fmla="*/ 547687 h 1500576"/>
              <a:gd name="connsiteX36" fmla="*/ 347662 w 434571"/>
              <a:gd name="connsiteY36" fmla="*/ 533400 h 1500576"/>
              <a:gd name="connsiteX37" fmla="*/ 376237 w 434571"/>
              <a:gd name="connsiteY37" fmla="*/ 514350 h 1500576"/>
              <a:gd name="connsiteX38" fmla="*/ 381000 w 434571"/>
              <a:gd name="connsiteY38" fmla="*/ 500062 h 1500576"/>
              <a:gd name="connsiteX39" fmla="*/ 400050 w 434571"/>
              <a:gd name="connsiteY39" fmla="*/ 471487 h 1500576"/>
              <a:gd name="connsiteX40" fmla="*/ 404812 w 434571"/>
              <a:gd name="connsiteY40" fmla="*/ 457200 h 1500576"/>
              <a:gd name="connsiteX41" fmla="*/ 414337 w 434571"/>
              <a:gd name="connsiteY41" fmla="*/ 442912 h 1500576"/>
              <a:gd name="connsiteX42" fmla="*/ 423862 w 434571"/>
              <a:gd name="connsiteY42" fmla="*/ 414337 h 1500576"/>
              <a:gd name="connsiteX43" fmla="*/ 428625 w 434571"/>
              <a:gd name="connsiteY43" fmla="*/ 400050 h 1500576"/>
              <a:gd name="connsiteX44" fmla="*/ 433387 w 434571"/>
              <a:gd name="connsiteY44" fmla="*/ 342900 h 1500576"/>
              <a:gd name="connsiteX45" fmla="*/ 433387 w 434571"/>
              <a:gd name="connsiteY45" fmla="*/ 314325 h 1500576"/>
              <a:gd name="connsiteX46" fmla="*/ 428625 w 434571"/>
              <a:gd name="connsiteY46" fmla="*/ 195262 h 1500576"/>
              <a:gd name="connsiteX47" fmla="*/ 428625 w 434571"/>
              <a:gd name="connsiteY47" fmla="*/ 109537 h 1500576"/>
              <a:gd name="connsiteX48" fmla="*/ 419100 w 434571"/>
              <a:gd name="connsiteY48" fmla="*/ 14287 h 1500576"/>
              <a:gd name="connsiteX49" fmla="*/ 409575 w 434571"/>
              <a:gd name="connsiteY49" fmla="*/ 0 h 1500576"/>
              <a:gd name="connsiteX0" fmla="*/ 0 w 434571"/>
              <a:gd name="connsiteY0" fmla="*/ 1490662 h 1500576"/>
              <a:gd name="connsiteX1" fmla="*/ 57150 w 434571"/>
              <a:gd name="connsiteY1" fmla="*/ 1500187 h 1500576"/>
              <a:gd name="connsiteX2" fmla="*/ 85725 w 434571"/>
              <a:gd name="connsiteY2" fmla="*/ 1490662 h 1500576"/>
              <a:gd name="connsiteX3" fmla="*/ 104775 w 434571"/>
              <a:gd name="connsiteY3" fmla="*/ 1485900 h 1500576"/>
              <a:gd name="connsiteX4" fmla="*/ 133350 w 434571"/>
              <a:gd name="connsiteY4" fmla="*/ 1476375 h 1500576"/>
              <a:gd name="connsiteX5" fmla="*/ 142875 w 434571"/>
              <a:gd name="connsiteY5" fmla="*/ 1462087 h 1500576"/>
              <a:gd name="connsiteX6" fmla="*/ 157162 w 434571"/>
              <a:gd name="connsiteY6" fmla="*/ 1452562 h 1500576"/>
              <a:gd name="connsiteX7" fmla="*/ 161925 w 434571"/>
              <a:gd name="connsiteY7" fmla="*/ 1428750 h 1500576"/>
              <a:gd name="connsiteX8" fmla="*/ 161925 w 434571"/>
              <a:gd name="connsiteY8" fmla="*/ 1323975 h 1500576"/>
              <a:gd name="connsiteX9" fmla="*/ 176212 w 434571"/>
              <a:gd name="connsiteY9" fmla="*/ 1295400 h 1500576"/>
              <a:gd name="connsiteX10" fmla="*/ 190500 w 434571"/>
              <a:gd name="connsiteY10" fmla="*/ 1290637 h 1500576"/>
              <a:gd name="connsiteX11" fmla="*/ 200025 w 434571"/>
              <a:gd name="connsiteY11" fmla="*/ 1276350 h 1500576"/>
              <a:gd name="connsiteX12" fmla="*/ 204787 w 434571"/>
              <a:gd name="connsiteY12" fmla="*/ 1262062 h 1500576"/>
              <a:gd name="connsiteX13" fmla="*/ 223837 w 434571"/>
              <a:gd name="connsiteY13" fmla="*/ 1233487 h 1500576"/>
              <a:gd name="connsiteX14" fmla="*/ 238125 w 434571"/>
              <a:gd name="connsiteY14" fmla="*/ 1204912 h 1500576"/>
              <a:gd name="connsiteX15" fmla="*/ 261937 w 434571"/>
              <a:gd name="connsiteY15" fmla="*/ 1162050 h 1500576"/>
              <a:gd name="connsiteX16" fmla="*/ 271462 w 434571"/>
              <a:gd name="connsiteY16" fmla="*/ 1147762 h 1500576"/>
              <a:gd name="connsiteX17" fmla="*/ 285750 w 434571"/>
              <a:gd name="connsiteY17" fmla="*/ 1119187 h 1500576"/>
              <a:gd name="connsiteX18" fmla="*/ 290512 w 434571"/>
              <a:gd name="connsiteY18" fmla="*/ 1100137 h 1500576"/>
              <a:gd name="connsiteX19" fmla="*/ 290512 w 434571"/>
              <a:gd name="connsiteY19" fmla="*/ 1033462 h 1500576"/>
              <a:gd name="connsiteX20" fmla="*/ 300037 w 434571"/>
              <a:gd name="connsiteY20" fmla="*/ 981075 h 1500576"/>
              <a:gd name="connsiteX21" fmla="*/ 309562 w 434571"/>
              <a:gd name="connsiteY21" fmla="*/ 966787 h 1500576"/>
              <a:gd name="connsiteX22" fmla="*/ 319087 w 434571"/>
              <a:gd name="connsiteY22" fmla="*/ 938212 h 1500576"/>
              <a:gd name="connsiteX23" fmla="*/ 342900 w 434571"/>
              <a:gd name="connsiteY23" fmla="*/ 909637 h 1500576"/>
              <a:gd name="connsiteX24" fmla="*/ 342900 w 434571"/>
              <a:gd name="connsiteY24" fmla="*/ 881062 h 1500576"/>
              <a:gd name="connsiteX25" fmla="*/ 347662 w 434571"/>
              <a:gd name="connsiteY25" fmla="*/ 866775 h 1500576"/>
              <a:gd name="connsiteX26" fmla="*/ 342900 w 434571"/>
              <a:gd name="connsiteY26" fmla="*/ 838200 h 1500576"/>
              <a:gd name="connsiteX27" fmla="*/ 323850 w 434571"/>
              <a:gd name="connsiteY27" fmla="*/ 776287 h 1500576"/>
              <a:gd name="connsiteX28" fmla="*/ 309562 w 434571"/>
              <a:gd name="connsiteY28" fmla="*/ 766762 h 1500576"/>
              <a:gd name="connsiteX29" fmla="*/ 300037 w 434571"/>
              <a:gd name="connsiteY29" fmla="*/ 752475 h 1500576"/>
              <a:gd name="connsiteX30" fmla="*/ 300037 w 434571"/>
              <a:gd name="connsiteY30" fmla="*/ 676275 h 1500576"/>
              <a:gd name="connsiteX31" fmla="*/ 295275 w 434571"/>
              <a:gd name="connsiteY31" fmla="*/ 661987 h 1500576"/>
              <a:gd name="connsiteX32" fmla="*/ 304800 w 434571"/>
              <a:gd name="connsiteY32" fmla="*/ 633412 h 1500576"/>
              <a:gd name="connsiteX33" fmla="*/ 319087 w 434571"/>
              <a:gd name="connsiteY33" fmla="*/ 590550 h 1500576"/>
              <a:gd name="connsiteX34" fmla="*/ 323850 w 434571"/>
              <a:gd name="connsiteY34" fmla="*/ 576262 h 1500576"/>
              <a:gd name="connsiteX35" fmla="*/ 342900 w 434571"/>
              <a:gd name="connsiteY35" fmla="*/ 547687 h 1500576"/>
              <a:gd name="connsiteX36" fmla="*/ 347662 w 434571"/>
              <a:gd name="connsiteY36" fmla="*/ 533400 h 1500576"/>
              <a:gd name="connsiteX37" fmla="*/ 376237 w 434571"/>
              <a:gd name="connsiteY37" fmla="*/ 514350 h 1500576"/>
              <a:gd name="connsiteX38" fmla="*/ 400050 w 434571"/>
              <a:gd name="connsiteY38" fmla="*/ 471487 h 1500576"/>
              <a:gd name="connsiteX39" fmla="*/ 404812 w 434571"/>
              <a:gd name="connsiteY39" fmla="*/ 457200 h 1500576"/>
              <a:gd name="connsiteX40" fmla="*/ 414337 w 434571"/>
              <a:gd name="connsiteY40" fmla="*/ 442912 h 1500576"/>
              <a:gd name="connsiteX41" fmla="*/ 423862 w 434571"/>
              <a:gd name="connsiteY41" fmla="*/ 414337 h 1500576"/>
              <a:gd name="connsiteX42" fmla="*/ 428625 w 434571"/>
              <a:gd name="connsiteY42" fmla="*/ 400050 h 1500576"/>
              <a:gd name="connsiteX43" fmla="*/ 433387 w 434571"/>
              <a:gd name="connsiteY43" fmla="*/ 342900 h 1500576"/>
              <a:gd name="connsiteX44" fmla="*/ 433387 w 434571"/>
              <a:gd name="connsiteY44" fmla="*/ 314325 h 1500576"/>
              <a:gd name="connsiteX45" fmla="*/ 428625 w 434571"/>
              <a:gd name="connsiteY45" fmla="*/ 195262 h 1500576"/>
              <a:gd name="connsiteX46" fmla="*/ 428625 w 434571"/>
              <a:gd name="connsiteY46" fmla="*/ 109537 h 1500576"/>
              <a:gd name="connsiteX47" fmla="*/ 419100 w 434571"/>
              <a:gd name="connsiteY47" fmla="*/ 14287 h 1500576"/>
              <a:gd name="connsiteX48" fmla="*/ 409575 w 434571"/>
              <a:gd name="connsiteY48" fmla="*/ 0 h 1500576"/>
              <a:gd name="connsiteX0" fmla="*/ 0 w 434571"/>
              <a:gd name="connsiteY0" fmla="*/ 1490662 h 1500576"/>
              <a:gd name="connsiteX1" fmla="*/ 57150 w 434571"/>
              <a:gd name="connsiteY1" fmla="*/ 1500187 h 1500576"/>
              <a:gd name="connsiteX2" fmla="*/ 85725 w 434571"/>
              <a:gd name="connsiteY2" fmla="*/ 1490662 h 1500576"/>
              <a:gd name="connsiteX3" fmla="*/ 104775 w 434571"/>
              <a:gd name="connsiteY3" fmla="*/ 1485900 h 1500576"/>
              <a:gd name="connsiteX4" fmla="*/ 133350 w 434571"/>
              <a:gd name="connsiteY4" fmla="*/ 1476375 h 1500576"/>
              <a:gd name="connsiteX5" fmla="*/ 142875 w 434571"/>
              <a:gd name="connsiteY5" fmla="*/ 1462087 h 1500576"/>
              <a:gd name="connsiteX6" fmla="*/ 157162 w 434571"/>
              <a:gd name="connsiteY6" fmla="*/ 1452562 h 1500576"/>
              <a:gd name="connsiteX7" fmla="*/ 161925 w 434571"/>
              <a:gd name="connsiteY7" fmla="*/ 1428750 h 1500576"/>
              <a:gd name="connsiteX8" fmla="*/ 161925 w 434571"/>
              <a:gd name="connsiteY8" fmla="*/ 1323975 h 1500576"/>
              <a:gd name="connsiteX9" fmla="*/ 176212 w 434571"/>
              <a:gd name="connsiteY9" fmla="*/ 1295400 h 1500576"/>
              <a:gd name="connsiteX10" fmla="*/ 190500 w 434571"/>
              <a:gd name="connsiteY10" fmla="*/ 1290637 h 1500576"/>
              <a:gd name="connsiteX11" fmla="*/ 200025 w 434571"/>
              <a:gd name="connsiteY11" fmla="*/ 1276350 h 1500576"/>
              <a:gd name="connsiteX12" fmla="*/ 204787 w 434571"/>
              <a:gd name="connsiteY12" fmla="*/ 1262062 h 1500576"/>
              <a:gd name="connsiteX13" fmla="*/ 223837 w 434571"/>
              <a:gd name="connsiteY13" fmla="*/ 1233487 h 1500576"/>
              <a:gd name="connsiteX14" fmla="*/ 238125 w 434571"/>
              <a:gd name="connsiteY14" fmla="*/ 1204912 h 1500576"/>
              <a:gd name="connsiteX15" fmla="*/ 261937 w 434571"/>
              <a:gd name="connsiteY15" fmla="*/ 1162050 h 1500576"/>
              <a:gd name="connsiteX16" fmla="*/ 271462 w 434571"/>
              <a:gd name="connsiteY16" fmla="*/ 1147762 h 1500576"/>
              <a:gd name="connsiteX17" fmla="*/ 285750 w 434571"/>
              <a:gd name="connsiteY17" fmla="*/ 1119187 h 1500576"/>
              <a:gd name="connsiteX18" fmla="*/ 290512 w 434571"/>
              <a:gd name="connsiteY18" fmla="*/ 1100137 h 1500576"/>
              <a:gd name="connsiteX19" fmla="*/ 290512 w 434571"/>
              <a:gd name="connsiteY19" fmla="*/ 1033462 h 1500576"/>
              <a:gd name="connsiteX20" fmla="*/ 300037 w 434571"/>
              <a:gd name="connsiteY20" fmla="*/ 981075 h 1500576"/>
              <a:gd name="connsiteX21" fmla="*/ 309562 w 434571"/>
              <a:gd name="connsiteY21" fmla="*/ 966787 h 1500576"/>
              <a:gd name="connsiteX22" fmla="*/ 319087 w 434571"/>
              <a:gd name="connsiteY22" fmla="*/ 938212 h 1500576"/>
              <a:gd name="connsiteX23" fmla="*/ 342900 w 434571"/>
              <a:gd name="connsiteY23" fmla="*/ 909637 h 1500576"/>
              <a:gd name="connsiteX24" fmla="*/ 342900 w 434571"/>
              <a:gd name="connsiteY24" fmla="*/ 881062 h 1500576"/>
              <a:gd name="connsiteX25" fmla="*/ 347662 w 434571"/>
              <a:gd name="connsiteY25" fmla="*/ 866775 h 1500576"/>
              <a:gd name="connsiteX26" fmla="*/ 342900 w 434571"/>
              <a:gd name="connsiteY26" fmla="*/ 838200 h 1500576"/>
              <a:gd name="connsiteX27" fmla="*/ 323850 w 434571"/>
              <a:gd name="connsiteY27" fmla="*/ 776287 h 1500576"/>
              <a:gd name="connsiteX28" fmla="*/ 309562 w 434571"/>
              <a:gd name="connsiteY28" fmla="*/ 766762 h 1500576"/>
              <a:gd name="connsiteX29" fmla="*/ 300037 w 434571"/>
              <a:gd name="connsiteY29" fmla="*/ 752475 h 1500576"/>
              <a:gd name="connsiteX30" fmla="*/ 300037 w 434571"/>
              <a:gd name="connsiteY30" fmla="*/ 676275 h 1500576"/>
              <a:gd name="connsiteX31" fmla="*/ 295275 w 434571"/>
              <a:gd name="connsiteY31" fmla="*/ 661987 h 1500576"/>
              <a:gd name="connsiteX32" fmla="*/ 304800 w 434571"/>
              <a:gd name="connsiteY32" fmla="*/ 633412 h 1500576"/>
              <a:gd name="connsiteX33" fmla="*/ 319087 w 434571"/>
              <a:gd name="connsiteY33" fmla="*/ 590550 h 1500576"/>
              <a:gd name="connsiteX34" fmla="*/ 323850 w 434571"/>
              <a:gd name="connsiteY34" fmla="*/ 576262 h 1500576"/>
              <a:gd name="connsiteX35" fmla="*/ 342900 w 434571"/>
              <a:gd name="connsiteY35" fmla="*/ 547687 h 1500576"/>
              <a:gd name="connsiteX36" fmla="*/ 347662 w 434571"/>
              <a:gd name="connsiteY36" fmla="*/ 533400 h 1500576"/>
              <a:gd name="connsiteX37" fmla="*/ 376237 w 434571"/>
              <a:gd name="connsiteY37" fmla="*/ 514350 h 1500576"/>
              <a:gd name="connsiteX38" fmla="*/ 400050 w 434571"/>
              <a:gd name="connsiteY38" fmla="*/ 471487 h 1500576"/>
              <a:gd name="connsiteX39" fmla="*/ 404812 w 434571"/>
              <a:gd name="connsiteY39" fmla="*/ 457200 h 1500576"/>
              <a:gd name="connsiteX40" fmla="*/ 423862 w 434571"/>
              <a:gd name="connsiteY40" fmla="*/ 414337 h 1500576"/>
              <a:gd name="connsiteX41" fmla="*/ 428625 w 434571"/>
              <a:gd name="connsiteY41" fmla="*/ 400050 h 1500576"/>
              <a:gd name="connsiteX42" fmla="*/ 433387 w 434571"/>
              <a:gd name="connsiteY42" fmla="*/ 342900 h 1500576"/>
              <a:gd name="connsiteX43" fmla="*/ 433387 w 434571"/>
              <a:gd name="connsiteY43" fmla="*/ 314325 h 1500576"/>
              <a:gd name="connsiteX44" fmla="*/ 428625 w 434571"/>
              <a:gd name="connsiteY44" fmla="*/ 195262 h 1500576"/>
              <a:gd name="connsiteX45" fmla="*/ 428625 w 434571"/>
              <a:gd name="connsiteY45" fmla="*/ 109537 h 1500576"/>
              <a:gd name="connsiteX46" fmla="*/ 419100 w 434571"/>
              <a:gd name="connsiteY46" fmla="*/ 14287 h 1500576"/>
              <a:gd name="connsiteX47" fmla="*/ 409575 w 434571"/>
              <a:gd name="connsiteY47" fmla="*/ 0 h 1500576"/>
              <a:gd name="connsiteX0" fmla="*/ 0 w 434571"/>
              <a:gd name="connsiteY0" fmla="*/ 1490662 h 1500576"/>
              <a:gd name="connsiteX1" fmla="*/ 57150 w 434571"/>
              <a:gd name="connsiteY1" fmla="*/ 1500187 h 1500576"/>
              <a:gd name="connsiteX2" fmla="*/ 85725 w 434571"/>
              <a:gd name="connsiteY2" fmla="*/ 1490662 h 1500576"/>
              <a:gd name="connsiteX3" fmla="*/ 104775 w 434571"/>
              <a:gd name="connsiteY3" fmla="*/ 1485900 h 1500576"/>
              <a:gd name="connsiteX4" fmla="*/ 133350 w 434571"/>
              <a:gd name="connsiteY4" fmla="*/ 1476375 h 1500576"/>
              <a:gd name="connsiteX5" fmla="*/ 142875 w 434571"/>
              <a:gd name="connsiteY5" fmla="*/ 1462087 h 1500576"/>
              <a:gd name="connsiteX6" fmla="*/ 157162 w 434571"/>
              <a:gd name="connsiteY6" fmla="*/ 1452562 h 1500576"/>
              <a:gd name="connsiteX7" fmla="*/ 161925 w 434571"/>
              <a:gd name="connsiteY7" fmla="*/ 1428750 h 1500576"/>
              <a:gd name="connsiteX8" fmla="*/ 161925 w 434571"/>
              <a:gd name="connsiteY8" fmla="*/ 1323975 h 1500576"/>
              <a:gd name="connsiteX9" fmla="*/ 176212 w 434571"/>
              <a:gd name="connsiteY9" fmla="*/ 1295400 h 1500576"/>
              <a:gd name="connsiteX10" fmla="*/ 190500 w 434571"/>
              <a:gd name="connsiteY10" fmla="*/ 1290637 h 1500576"/>
              <a:gd name="connsiteX11" fmla="*/ 200025 w 434571"/>
              <a:gd name="connsiteY11" fmla="*/ 1276350 h 1500576"/>
              <a:gd name="connsiteX12" fmla="*/ 204787 w 434571"/>
              <a:gd name="connsiteY12" fmla="*/ 1262062 h 1500576"/>
              <a:gd name="connsiteX13" fmla="*/ 223837 w 434571"/>
              <a:gd name="connsiteY13" fmla="*/ 1233487 h 1500576"/>
              <a:gd name="connsiteX14" fmla="*/ 238125 w 434571"/>
              <a:gd name="connsiteY14" fmla="*/ 1204912 h 1500576"/>
              <a:gd name="connsiteX15" fmla="*/ 261937 w 434571"/>
              <a:gd name="connsiteY15" fmla="*/ 1162050 h 1500576"/>
              <a:gd name="connsiteX16" fmla="*/ 271462 w 434571"/>
              <a:gd name="connsiteY16" fmla="*/ 1147762 h 1500576"/>
              <a:gd name="connsiteX17" fmla="*/ 285750 w 434571"/>
              <a:gd name="connsiteY17" fmla="*/ 1119187 h 1500576"/>
              <a:gd name="connsiteX18" fmla="*/ 290512 w 434571"/>
              <a:gd name="connsiteY18" fmla="*/ 1100137 h 1500576"/>
              <a:gd name="connsiteX19" fmla="*/ 290512 w 434571"/>
              <a:gd name="connsiteY19" fmla="*/ 1033462 h 1500576"/>
              <a:gd name="connsiteX20" fmla="*/ 300037 w 434571"/>
              <a:gd name="connsiteY20" fmla="*/ 981075 h 1500576"/>
              <a:gd name="connsiteX21" fmla="*/ 309562 w 434571"/>
              <a:gd name="connsiteY21" fmla="*/ 966787 h 1500576"/>
              <a:gd name="connsiteX22" fmla="*/ 319087 w 434571"/>
              <a:gd name="connsiteY22" fmla="*/ 938212 h 1500576"/>
              <a:gd name="connsiteX23" fmla="*/ 342900 w 434571"/>
              <a:gd name="connsiteY23" fmla="*/ 909637 h 1500576"/>
              <a:gd name="connsiteX24" fmla="*/ 342900 w 434571"/>
              <a:gd name="connsiteY24" fmla="*/ 881062 h 1500576"/>
              <a:gd name="connsiteX25" fmla="*/ 347662 w 434571"/>
              <a:gd name="connsiteY25" fmla="*/ 866775 h 1500576"/>
              <a:gd name="connsiteX26" fmla="*/ 342900 w 434571"/>
              <a:gd name="connsiteY26" fmla="*/ 838200 h 1500576"/>
              <a:gd name="connsiteX27" fmla="*/ 323850 w 434571"/>
              <a:gd name="connsiteY27" fmla="*/ 776287 h 1500576"/>
              <a:gd name="connsiteX28" fmla="*/ 309562 w 434571"/>
              <a:gd name="connsiteY28" fmla="*/ 766762 h 1500576"/>
              <a:gd name="connsiteX29" fmla="*/ 300037 w 434571"/>
              <a:gd name="connsiteY29" fmla="*/ 752475 h 1500576"/>
              <a:gd name="connsiteX30" fmla="*/ 300037 w 434571"/>
              <a:gd name="connsiteY30" fmla="*/ 676275 h 1500576"/>
              <a:gd name="connsiteX31" fmla="*/ 295275 w 434571"/>
              <a:gd name="connsiteY31" fmla="*/ 661987 h 1500576"/>
              <a:gd name="connsiteX32" fmla="*/ 304800 w 434571"/>
              <a:gd name="connsiteY32" fmla="*/ 633412 h 1500576"/>
              <a:gd name="connsiteX33" fmla="*/ 319087 w 434571"/>
              <a:gd name="connsiteY33" fmla="*/ 590550 h 1500576"/>
              <a:gd name="connsiteX34" fmla="*/ 323850 w 434571"/>
              <a:gd name="connsiteY34" fmla="*/ 576262 h 1500576"/>
              <a:gd name="connsiteX35" fmla="*/ 342900 w 434571"/>
              <a:gd name="connsiteY35" fmla="*/ 547687 h 1500576"/>
              <a:gd name="connsiteX36" fmla="*/ 347662 w 434571"/>
              <a:gd name="connsiteY36" fmla="*/ 533400 h 1500576"/>
              <a:gd name="connsiteX37" fmla="*/ 376237 w 434571"/>
              <a:gd name="connsiteY37" fmla="*/ 514350 h 1500576"/>
              <a:gd name="connsiteX38" fmla="*/ 400050 w 434571"/>
              <a:gd name="connsiteY38" fmla="*/ 471487 h 1500576"/>
              <a:gd name="connsiteX39" fmla="*/ 404812 w 434571"/>
              <a:gd name="connsiteY39" fmla="*/ 457200 h 1500576"/>
              <a:gd name="connsiteX40" fmla="*/ 423862 w 434571"/>
              <a:gd name="connsiteY40" fmla="*/ 414337 h 1500576"/>
              <a:gd name="connsiteX41" fmla="*/ 428625 w 434571"/>
              <a:gd name="connsiteY41" fmla="*/ 400050 h 1500576"/>
              <a:gd name="connsiteX42" fmla="*/ 433387 w 434571"/>
              <a:gd name="connsiteY42" fmla="*/ 314325 h 1500576"/>
              <a:gd name="connsiteX43" fmla="*/ 428625 w 434571"/>
              <a:gd name="connsiteY43" fmla="*/ 195262 h 1500576"/>
              <a:gd name="connsiteX44" fmla="*/ 428625 w 434571"/>
              <a:gd name="connsiteY44" fmla="*/ 109537 h 1500576"/>
              <a:gd name="connsiteX45" fmla="*/ 419100 w 434571"/>
              <a:gd name="connsiteY45" fmla="*/ 14287 h 1500576"/>
              <a:gd name="connsiteX46" fmla="*/ 409575 w 434571"/>
              <a:gd name="connsiteY46" fmla="*/ 0 h 1500576"/>
              <a:gd name="connsiteX0" fmla="*/ 0 w 434571"/>
              <a:gd name="connsiteY0" fmla="*/ 1490662 h 1500576"/>
              <a:gd name="connsiteX1" fmla="*/ 57150 w 434571"/>
              <a:gd name="connsiteY1" fmla="*/ 1500187 h 1500576"/>
              <a:gd name="connsiteX2" fmla="*/ 85725 w 434571"/>
              <a:gd name="connsiteY2" fmla="*/ 1490662 h 1500576"/>
              <a:gd name="connsiteX3" fmla="*/ 104775 w 434571"/>
              <a:gd name="connsiteY3" fmla="*/ 1485900 h 1500576"/>
              <a:gd name="connsiteX4" fmla="*/ 133350 w 434571"/>
              <a:gd name="connsiteY4" fmla="*/ 1476375 h 1500576"/>
              <a:gd name="connsiteX5" fmla="*/ 142875 w 434571"/>
              <a:gd name="connsiteY5" fmla="*/ 1462087 h 1500576"/>
              <a:gd name="connsiteX6" fmla="*/ 157162 w 434571"/>
              <a:gd name="connsiteY6" fmla="*/ 1452562 h 1500576"/>
              <a:gd name="connsiteX7" fmla="*/ 161925 w 434571"/>
              <a:gd name="connsiteY7" fmla="*/ 1428750 h 1500576"/>
              <a:gd name="connsiteX8" fmla="*/ 161925 w 434571"/>
              <a:gd name="connsiteY8" fmla="*/ 1323975 h 1500576"/>
              <a:gd name="connsiteX9" fmla="*/ 176212 w 434571"/>
              <a:gd name="connsiteY9" fmla="*/ 1295400 h 1500576"/>
              <a:gd name="connsiteX10" fmla="*/ 190500 w 434571"/>
              <a:gd name="connsiteY10" fmla="*/ 1290637 h 1500576"/>
              <a:gd name="connsiteX11" fmla="*/ 200025 w 434571"/>
              <a:gd name="connsiteY11" fmla="*/ 1276350 h 1500576"/>
              <a:gd name="connsiteX12" fmla="*/ 204787 w 434571"/>
              <a:gd name="connsiteY12" fmla="*/ 1262062 h 1500576"/>
              <a:gd name="connsiteX13" fmla="*/ 223837 w 434571"/>
              <a:gd name="connsiteY13" fmla="*/ 1233487 h 1500576"/>
              <a:gd name="connsiteX14" fmla="*/ 238125 w 434571"/>
              <a:gd name="connsiteY14" fmla="*/ 1204912 h 1500576"/>
              <a:gd name="connsiteX15" fmla="*/ 261937 w 434571"/>
              <a:gd name="connsiteY15" fmla="*/ 1162050 h 1500576"/>
              <a:gd name="connsiteX16" fmla="*/ 271462 w 434571"/>
              <a:gd name="connsiteY16" fmla="*/ 1147762 h 1500576"/>
              <a:gd name="connsiteX17" fmla="*/ 285750 w 434571"/>
              <a:gd name="connsiteY17" fmla="*/ 1119187 h 1500576"/>
              <a:gd name="connsiteX18" fmla="*/ 290512 w 434571"/>
              <a:gd name="connsiteY18" fmla="*/ 1100137 h 1500576"/>
              <a:gd name="connsiteX19" fmla="*/ 290512 w 434571"/>
              <a:gd name="connsiteY19" fmla="*/ 1033462 h 1500576"/>
              <a:gd name="connsiteX20" fmla="*/ 300037 w 434571"/>
              <a:gd name="connsiteY20" fmla="*/ 981075 h 1500576"/>
              <a:gd name="connsiteX21" fmla="*/ 309562 w 434571"/>
              <a:gd name="connsiteY21" fmla="*/ 966787 h 1500576"/>
              <a:gd name="connsiteX22" fmla="*/ 319087 w 434571"/>
              <a:gd name="connsiteY22" fmla="*/ 938212 h 1500576"/>
              <a:gd name="connsiteX23" fmla="*/ 342900 w 434571"/>
              <a:gd name="connsiteY23" fmla="*/ 909637 h 1500576"/>
              <a:gd name="connsiteX24" fmla="*/ 342900 w 434571"/>
              <a:gd name="connsiteY24" fmla="*/ 881062 h 1500576"/>
              <a:gd name="connsiteX25" fmla="*/ 347662 w 434571"/>
              <a:gd name="connsiteY25" fmla="*/ 866775 h 1500576"/>
              <a:gd name="connsiteX26" fmla="*/ 342900 w 434571"/>
              <a:gd name="connsiteY26" fmla="*/ 838200 h 1500576"/>
              <a:gd name="connsiteX27" fmla="*/ 323850 w 434571"/>
              <a:gd name="connsiteY27" fmla="*/ 776287 h 1500576"/>
              <a:gd name="connsiteX28" fmla="*/ 309562 w 434571"/>
              <a:gd name="connsiteY28" fmla="*/ 766762 h 1500576"/>
              <a:gd name="connsiteX29" fmla="*/ 300037 w 434571"/>
              <a:gd name="connsiteY29" fmla="*/ 752475 h 1500576"/>
              <a:gd name="connsiteX30" fmla="*/ 300037 w 434571"/>
              <a:gd name="connsiteY30" fmla="*/ 676275 h 1500576"/>
              <a:gd name="connsiteX31" fmla="*/ 295275 w 434571"/>
              <a:gd name="connsiteY31" fmla="*/ 661987 h 1500576"/>
              <a:gd name="connsiteX32" fmla="*/ 304800 w 434571"/>
              <a:gd name="connsiteY32" fmla="*/ 633412 h 1500576"/>
              <a:gd name="connsiteX33" fmla="*/ 319087 w 434571"/>
              <a:gd name="connsiteY33" fmla="*/ 590550 h 1500576"/>
              <a:gd name="connsiteX34" fmla="*/ 323850 w 434571"/>
              <a:gd name="connsiteY34" fmla="*/ 576262 h 1500576"/>
              <a:gd name="connsiteX35" fmla="*/ 342900 w 434571"/>
              <a:gd name="connsiteY35" fmla="*/ 547687 h 1500576"/>
              <a:gd name="connsiteX36" fmla="*/ 347662 w 434571"/>
              <a:gd name="connsiteY36" fmla="*/ 533400 h 1500576"/>
              <a:gd name="connsiteX37" fmla="*/ 376237 w 434571"/>
              <a:gd name="connsiteY37" fmla="*/ 514350 h 1500576"/>
              <a:gd name="connsiteX38" fmla="*/ 400050 w 434571"/>
              <a:gd name="connsiteY38" fmla="*/ 471487 h 1500576"/>
              <a:gd name="connsiteX39" fmla="*/ 404812 w 434571"/>
              <a:gd name="connsiteY39" fmla="*/ 457200 h 1500576"/>
              <a:gd name="connsiteX40" fmla="*/ 423862 w 434571"/>
              <a:gd name="connsiteY40" fmla="*/ 414337 h 1500576"/>
              <a:gd name="connsiteX41" fmla="*/ 428625 w 434571"/>
              <a:gd name="connsiteY41" fmla="*/ 400050 h 1500576"/>
              <a:gd name="connsiteX42" fmla="*/ 428625 w 434571"/>
              <a:gd name="connsiteY42" fmla="*/ 195262 h 1500576"/>
              <a:gd name="connsiteX43" fmla="*/ 428625 w 434571"/>
              <a:gd name="connsiteY43" fmla="*/ 109537 h 1500576"/>
              <a:gd name="connsiteX44" fmla="*/ 419100 w 434571"/>
              <a:gd name="connsiteY44" fmla="*/ 14287 h 1500576"/>
              <a:gd name="connsiteX45" fmla="*/ 409575 w 434571"/>
              <a:gd name="connsiteY45" fmla="*/ 0 h 1500576"/>
              <a:gd name="connsiteX0" fmla="*/ 0 w 429541"/>
              <a:gd name="connsiteY0" fmla="*/ 1490662 h 1500576"/>
              <a:gd name="connsiteX1" fmla="*/ 57150 w 429541"/>
              <a:gd name="connsiteY1" fmla="*/ 1500187 h 1500576"/>
              <a:gd name="connsiteX2" fmla="*/ 85725 w 429541"/>
              <a:gd name="connsiteY2" fmla="*/ 1490662 h 1500576"/>
              <a:gd name="connsiteX3" fmla="*/ 104775 w 429541"/>
              <a:gd name="connsiteY3" fmla="*/ 1485900 h 1500576"/>
              <a:gd name="connsiteX4" fmla="*/ 133350 w 429541"/>
              <a:gd name="connsiteY4" fmla="*/ 1476375 h 1500576"/>
              <a:gd name="connsiteX5" fmla="*/ 142875 w 429541"/>
              <a:gd name="connsiteY5" fmla="*/ 1462087 h 1500576"/>
              <a:gd name="connsiteX6" fmla="*/ 157162 w 429541"/>
              <a:gd name="connsiteY6" fmla="*/ 1452562 h 1500576"/>
              <a:gd name="connsiteX7" fmla="*/ 161925 w 429541"/>
              <a:gd name="connsiteY7" fmla="*/ 1428750 h 1500576"/>
              <a:gd name="connsiteX8" fmla="*/ 161925 w 429541"/>
              <a:gd name="connsiteY8" fmla="*/ 1323975 h 1500576"/>
              <a:gd name="connsiteX9" fmla="*/ 176212 w 429541"/>
              <a:gd name="connsiteY9" fmla="*/ 1295400 h 1500576"/>
              <a:gd name="connsiteX10" fmla="*/ 190500 w 429541"/>
              <a:gd name="connsiteY10" fmla="*/ 1290637 h 1500576"/>
              <a:gd name="connsiteX11" fmla="*/ 200025 w 429541"/>
              <a:gd name="connsiteY11" fmla="*/ 1276350 h 1500576"/>
              <a:gd name="connsiteX12" fmla="*/ 204787 w 429541"/>
              <a:gd name="connsiteY12" fmla="*/ 1262062 h 1500576"/>
              <a:gd name="connsiteX13" fmla="*/ 223837 w 429541"/>
              <a:gd name="connsiteY13" fmla="*/ 1233487 h 1500576"/>
              <a:gd name="connsiteX14" fmla="*/ 238125 w 429541"/>
              <a:gd name="connsiteY14" fmla="*/ 1204912 h 1500576"/>
              <a:gd name="connsiteX15" fmla="*/ 261937 w 429541"/>
              <a:gd name="connsiteY15" fmla="*/ 1162050 h 1500576"/>
              <a:gd name="connsiteX16" fmla="*/ 271462 w 429541"/>
              <a:gd name="connsiteY16" fmla="*/ 1147762 h 1500576"/>
              <a:gd name="connsiteX17" fmla="*/ 285750 w 429541"/>
              <a:gd name="connsiteY17" fmla="*/ 1119187 h 1500576"/>
              <a:gd name="connsiteX18" fmla="*/ 290512 w 429541"/>
              <a:gd name="connsiteY18" fmla="*/ 1100137 h 1500576"/>
              <a:gd name="connsiteX19" fmla="*/ 290512 w 429541"/>
              <a:gd name="connsiteY19" fmla="*/ 1033462 h 1500576"/>
              <a:gd name="connsiteX20" fmla="*/ 300037 w 429541"/>
              <a:gd name="connsiteY20" fmla="*/ 981075 h 1500576"/>
              <a:gd name="connsiteX21" fmla="*/ 309562 w 429541"/>
              <a:gd name="connsiteY21" fmla="*/ 966787 h 1500576"/>
              <a:gd name="connsiteX22" fmla="*/ 319087 w 429541"/>
              <a:gd name="connsiteY22" fmla="*/ 938212 h 1500576"/>
              <a:gd name="connsiteX23" fmla="*/ 342900 w 429541"/>
              <a:gd name="connsiteY23" fmla="*/ 909637 h 1500576"/>
              <a:gd name="connsiteX24" fmla="*/ 342900 w 429541"/>
              <a:gd name="connsiteY24" fmla="*/ 881062 h 1500576"/>
              <a:gd name="connsiteX25" fmla="*/ 347662 w 429541"/>
              <a:gd name="connsiteY25" fmla="*/ 866775 h 1500576"/>
              <a:gd name="connsiteX26" fmla="*/ 342900 w 429541"/>
              <a:gd name="connsiteY26" fmla="*/ 838200 h 1500576"/>
              <a:gd name="connsiteX27" fmla="*/ 323850 w 429541"/>
              <a:gd name="connsiteY27" fmla="*/ 776287 h 1500576"/>
              <a:gd name="connsiteX28" fmla="*/ 309562 w 429541"/>
              <a:gd name="connsiteY28" fmla="*/ 766762 h 1500576"/>
              <a:gd name="connsiteX29" fmla="*/ 300037 w 429541"/>
              <a:gd name="connsiteY29" fmla="*/ 752475 h 1500576"/>
              <a:gd name="connsiteX30" fmla="*/ 300037 w 429541"/>
              <a:gd name="connsiteY30" fmla="*/ 676275 h 1500576"/>
              <a:gd name="connsiteX31" fmla="*/ 295275 w 429541"/>
              <a:gd name="connsiteY31" fmla="*/ 661987 h 1500576"/>
              <a:gd name="connsiteX32" fmla="*/ 304800 w 429541"/>
              <a:gd name="connsiteY32" fmla="*/ 633412 h 1500576"/>
              <a:gd name="connsiteX33" fmla="*/ 319087 w 429541"/>
              <a:gd name="connsiteY33" fmla="*/ 590550 h 1500576"/>
              <a:gd name="connsiteX34" fmla="*/ 323850 w 429541"/>
              <a:gd name="connsiteY34" fmla="*/ 576262 h 1500576"/>
              <a:gd name="connsiteX35" fmla="*/ 342900 w 429541"/>
              <a:gd name="connsiteY35" fmla="*/ 547687 h 1500576"/>
              <a:gd name="connsiteX36" fmla="*/ 347662 w 429541"/>
              <a:gd name="connsiteY36" fmla="*/ 533400 h 1500576"/>
              <a:gd name="connsiteX37" fmla="*/ 376237 w 429541"/>
              <a:gd name="connsiteY37" fmla="*/ 514350 h 1500576"/>
              <a:gd name="connsiteX38" fmla="*/ 400050 w 429541"/>
              <a:gd name="connsiteY38" fmla="*/ 471487 h 1500576"/>
              <a:gd name="connsiteX39" fmla="*/ 404812 w 429541"/>
              <a:gd name="connsiteY39" fmla="*/ 457200 h 1500576"/>
              <a:gd name="connsiteX40" fmla="*/ 423862 w 429541"/>
              <a:gd name="connsiteY40" fmla="*/ 414337 h 1500576"/>
              <a:gd name="connsiteX41" fmla="*/ 428625 w 429541"/>
              <a:gd name="connsiteY41" fmla="*/ 400050 h 1500576"/>
              <a:gd name="connsiteX42" fmla="*/ 428625 w 429541"/>
              <a:gd name="connsiteY42" fmla="*/ 109537 h 1500576"/>
              <a:gd name="connsiteX43" fmla="*/ 419100 w 429541"/>
              <a:gd name="connsiteY43" fmla="*/ 14287 h 1500576"/>
              <a:gd name="connsiteX44" fmla="*/ 409575 w 429541"/>
              <a:gd name="connsiteY44" fmla="*/ 0 h 1500576"/>
              <a:gd name="connsiteX0" fmla="*/ 0 w 428625"/>
              <a:gd name="connsiteY0" fmla="*/ 1504121 h 1514035"/>
              <a:gd name="connsiteX1" fmla="*/ 57150 w 428625"/>
              <a:gd name="connsiteY1" fmla="*/ 1513646 h 1514035"/>
              <a:gd name="connsiteX2" fmla="*/ 85725 w 428625"/>
              <a:gd name="connsiteY2" fmla="*/ 1504121 h 1514035"/>
              <a:gd name="connsiteX3" fmla="*/ 104775 w 428625"/>
              <a:gd name="connsiteY3" fmla="*/ 1499359 h 1514035"/>
              <a:gd name="connsiteX4" fmla="*/ 133350 w 428625"/>
              <a:gd name="connsiteY4" fmla="*/ 1489834 h 1514035"/>
              <a:gd name="connsiteX5" fmla="*/ 142875 w 428625"/>
              <a:gd name="connsiteY5" fmla="*/ 1475546 h 1514035"/>
              <a:gd name="connsiteX6" fmla="*/ 157162 w 428625"/>
              <a:gd name="connsiteY6" fmla="*/ 1466021 h 1514035"/>
              <a:gd name="connsiteX7" fmla="*/ 161925 w 428625"/>
              <a:gd name="connsiteY7" fmla="*/ 1442209 h 1514035"/>
              <a:gd name="connsiteX8" fmla="*/ 161925 w 428625"/>
              <a:gd name="connsiteY8" fmla="*/ 1337434 h 1514035"/>
              <a:gd name="connsiteX9" fmla="*/ 176212 w 428625"/>
              <a:gd name="connsiteY9" fmla="*/ 1308859 h 1514035"/>
              <a:gd name="connsiteX10" fmla="*/ 190500 w 428625"/>
              <a:gd name="connsiteY10" fmla="*/ 1304096 h 1514035"/>
              <a:gd name="connsiteX11" fmla="*/ 200025 w 428625"/>
              <a:gd name="connsiteY11" fmla="*/ 1289809 h 1514035"/>
              <a:gd name="connsiteX12" fmla="*/ 204787 w 428625"/>
              <a:gd name="connsiteY12" fmla="*/ 1275521 h 1514035"/>
              <a:gd name="connsiteX13" fmla="*/ 223837 w 428625"/>
              <a:gd name="connsiteY13" fmla="*/ 1246946 h 1514035"/>
              <a:gd name="connsiteX14" fmla="*/ 238125 w 428625"/>
              <a:gd name="connsiteY14" fmla="*/ 1218371 h 1514035"/>
              <a:gd name="connsiteX15" fmla="*/ 261937 w 428625"/>
              <a:gd name="connsiteY15" fmla="*/ 1175509 h 1514035"/>
              <a:gd name="connsiteX16" fmla="*/ 271462 w 428625"/>
              <a:gd name="connsiteY16" fmla="*/ 1161221 h 1514035"/>
              <a:gd name="connsiteX17" fmla="*/ 285750 w 428625"/>
              <a:gd name="connsiteY17" fmla="*/ 1132646 h 1514035"/>
              <a:gd name="connsiteX18" fmla="*/ 290512 w 428625"/>
              <a:gd name="connsiteY18" fmla="*/ 1113596 h 1514035"/>
              <a:gd name="connsiteX19" fmla="*/ 290512 w 428625"/>
              <a:gd name="connsiteY19" fmla="*/ 1046921 h 1514035"/>
              <a:gd name="connsiteX20" fmla="*/ 300037 w 428625"/>
              <a:gd name="connsiteY20" fmla="*/ 994534 h 1514035"/>
              <a:gd name="connsiteX21" fmla="*/ 309562 w 428625"/>
              <a:gd name="connsiteY21" fmla="*/ 980246 h 1514035"/>
              <a:gd name="connsiteX22" fmla="*/ 319087 w 428625"/>
              <a:gd name="connsiteY22" fmla="*/ 951671 h 1514035"/>
              <a:gd name="connsiteX23" fmla="*/ 342900 w 428625"/>
              <a:gd name="connsiteY23" fmla="*/ 923096 h 1514035"/>
              <a:gd name="connsiteX24" fmla="*/ 342900 w 428625"/>
              <a:gd name="connsiteY24" fmla="*/ 894521 h 1514035"/>
              <a:gd name="connsiteX25" fmla="*/ 347662 w 428625"/>
              <a:gd name="connsiteY25" fmla="*/ 880234 h 1514035"/>
              <a:gd name="connsiteX26" fmla="*/ 342900 w 428625"/>
              <a:gd name="connsiteY26" fmla="*/ 851659 h 1514035"/>
              <a:gd name="connsiteX27" fmla="*/ 323850 w 428625"/>
              <a:gd name="connsiteY27" fmla="*/ 789746 h 1514035"/>
              <a:gd name="connsiteX28" fmla="*/ 309562 w 428625"/>
              <a:gd name="connsiteY28" fmla="*/ 780221 h 1514035"/>
              <a:gd name="connsiteX29" fmla="*/ 300037 w 428625"/>
              <a:gd name="connsiteY29" fmla="*/ 765934 h 1514035"/>
              <a:gd name="connsiteX30" fmla="*/ 300037 w 428625"/>
              <a:gd name="connsiteY30" fmla="*/ 689734 h 1514035"/>
              <a:gd name="connsiteX31" fmla="*/ 295275 w 428625"/>
              <a:gd name="connsiteY31" fmla="*/ 675446 h 1514035"/>
              <a:gd name="connsiteX32" fmla="*/ 304800 w 428625"/>
              <a:gd name="connsiteY32" fmla="*/ 646871 h 1514035"/>
              <a:gd name="connsiteX33" fmla="*/ 319087 w 428625"/>
              <a:gd name="connsiteY33" fmla="*/ 604009 h 1514035"/>
              <a:gd name="connsiteX34" fmla="*/ 323850 w 428625"/>
              <a:gd name="connsiteY34" fmla="*/ 589721 h 1514035"/>
              <a:gd name="connsiteX35" fmla="*/ 342900 w 428625"/>
              <a:gd name="connsiteY35" fmla="*/ 561146 h 1514035"/>
              <a:gd name="connsiteX36" fmla="*/ 347662 w 428625"/>
              <a:gd name="connsiteY36" fmla="*/ 546859 h 1514035"/>
              <a:gd name="connsiteX37" fmla="*/ 376237 w 428625"/>
              <a:gd name="connsiteY37" fmla="*/ 527809 h 1514035"/>
              <a:gd name="connsiteX38" fmla="*/ 400050 w 428625"/>
              <a:gd name="connsiteY38" fmla="*/ 484946 h 1514035"/>
              <a:gd name="connsiteX39" fmla="*/ 404812 w 428625"/>
              <a:gd name="connsiteY39" fmla="*/ 470659 h 1514035"/>
              <a:gd name="connsiteX40" fmla="*/ 423862 w 428625"/>
              <a:gd name="connsiteY40" fmla="*/ 427796 h 1514035"/>
              <a:gd name="connsiteX41" fmla="*/ 428625 w 428625"/>
              <a:gd name="connsiteY41" fmla="*/ 413509 h 1514035"/>
              <a:gd name="connsiteX42" fmla="*/ 419100 w 428625"/>
              <a:gd name="connsiteY42" fmla="*/ 27746 h 1514035"/>
              <a:gd name="connsiteX43" fmla="*/ 409575 w 428625"/>
              <a:gd name="connsiteY43" fmla="*/ 13459 h 1514035"/>
              <a:gd name="connsiteX0" fmla="*/ 0 w 428625"/>
              <a:gd name="connsiteY0" fmla="*/ 1476375 h 1486289"/>
              <a:gd name="connsiteX1" fmla="*/ 57150 w 428625"/>
              <a:gd name="connsiteY1" fmla="*/ 1485900 h 1486289"/>
              <a:gd name="connsiteX2" fmla="*/ 85725 w 428625"/>
              <a:gd name="connsiteY2" fmla="*/ 1476375 h 1486289"/>
              <a:gd name="connsiteX3" fmla="*/ 104775 w 428625"/>
              <a:gd name="connsiteY3" fmla="*/ 1471613 h 1486289"/>
              <a:gd name="connsiteX4" fmla="*/ 133350 w 428625"/>
              <a:gd name="connsiteY4" fmla="*/ 1462088 h 1486289"/>
              <a:gd name="connsiteX5" fmla="*/ 142875 w 428625"/>
              <a:gd name="connsiteY5" fmla="*/ 1447800 h 1486289"/>
              <a:gd name="connsiteX6" fmla="*/ 157162 w 428625"/>
              <a:gd name="connsiteY6" fmla="*/ 1438275 h 1486289"/>
              <a:gd name="connsiteX7" fmla="*/ 161925 w 428625"/>
              <a:gd name="connsiteY7" fmla="*/ 1414463 h 1486289"/>
              <a:gd name="connsiteX8" fmla="*/ 161925 w 428625"/>
              <a:gd name="connsiteY8" fmla="*/ 1309688 h 1486289"/>
              <a:gd name="connsiteX9" fmla="*/ 176212 w 428625"/>
              <a:gd name="connsiteY9" fmla="*/ 1281113 h 1486289"/>
              <a:gd name="connsiteX10" fmla="*/ 190500 w 428625"/>
              <a:gd name="connsiteY10" fmla="*/ 1276350 h 1486289"/>
              <a:gd name="connsiteX11" fmla="*/ 200025 w 428625"/>
              <a:gd name="connsiteY11" fmla="*/ 1262063 h 1486289"/>
              <a:gd name="connsiteX12" fmla="*/ 204787 w 428625"/>
              <a:gd name="connsiteY12" fmla="*/ 1247775 h 1486289"/>
              <a:gd name="connsiteX13" fmla="*/ 223837 w 428625"/>
              <a:gd name="connsiteY13" fmla="*/ 1219200 h 1486289"/>
              <a:gd name="connsiteX14" fmla="*/ 238125 w 428625"/>
              <a:gd name="connsiteY14" fmla="*/ 1190625 h 1486289"/>
              <a:gd name="connsiteX15" fmla="*/ 261937 w 428625"/>
              <a:gd name="connsiteY15" fmla="*/ 1147763 h 1486289"/>
              <a:gd name="connsiteX16" fmla="*/ 271462 w 428625"/>
              <a:gd name="connsiteY16" fmla="*/ 1133475 h 1486289"/>
              <a:gd name="connsiteX17" fmla="*/ 285750 w 428625"/>
              <a:gd name="connsiteY17" fmla="*/ 1104900 h 1486289"/>
              <a:gd name="connsiteX18" fmla="*/ 290512 w 428625"/>
              <a:gd name="connsiteY18" fmla="*/ 1085850 h 1486289"/>
              <a:gd name="connsiteX19" fmla="*/ 290512 w 428625"/>
              <a:gd name="connsiteY19" fmla="*/ 1019175 h 1486289"/>
              <a:gd name="connsiteX20" fmla="*/ 300037 w 428625"/>
              <a:gd name="connsiteY20" fmla="*/ 966788 h 1486289"/>
              <a:gd name="connsiteX21" fmla="*/ 309562 w 428625"/>
              <a:gd name="connsiteY21" fmla="*/ 952500 h 1486289"/>
              <a:gd name="connsiteX22" fmla="*/ 319087 w 428625"/>
              <a:gd name="connsiteY22" fmla="*/ 923925 h 1486289"/>
              <a:gd name="connsiteX23" fmla="*/ 342900 w 428625"/>
              <a:gd name="connsiteY23" fmla="*/ 895350 h 1486289"/>
              <a:gd name="connsiteX24" fmla="*/ 342900 w 428625"/>
              <a:gd name="connsiteY24" fmla="*/ 866775 h 1486289"/>
              <a:gd name="connsiteX25" fmla="*/ 347662 w 428625"/>
              <a:gd name="connsiteY25" fmla="*/ 852488 h 1486289"/>
              <a:gd name="connsiteX26" fmla="*/ 342900 w 428625"/>
              <a:gd name="connsiteY26" fmla="*/ 823913 h 1486289"/>
              <a:gd name="connsiteX27" fmla="*/ 323850 w 428625"/>
              <a:gd name="connsiteY27" fmla="*/ 762000 h 1486289"/>
              <a:gd name="connsiteX28" fmla="*/ 309562 w 428625"/>
              <a:gd name="connsiteY28" fmla="*/ 752475 h 1486289"/>
              <a:gd name="connsiteX29" fmla="*/ 300037 w 428625"/>
              <a:gd name="connsiteY29" fmla="*/ 738188 h 1486289"/>
              <a:gd name="connsiteX30" fmla="*/ 300037 w 428625"/>
              <a:gd name="connsiteY30" fmla="*/ 661988 h 1486289"/>
              <a:gd name="connsiteX31" fmla="*/ 295275 w 428625"/>
              <a:gd name="connsiteY31" fmla="*/ 647700 h 1486289"/>
              <a:gd name="connsiteX32" fmla="*/ 304800 w 428625"/>
              <a:gd name="connsiteY32" fmla="*/ 619125 h 1486289"/>
              <a:gd name="connsiteX33" fmla="*/ 319087 w 428625"/>
              <a:gd name="connsiteY33" fmla="*/ 576263 h 1486289"/>
              <a:gd name="connsiteX34" fmla="*/ 323850 w 428625"/>
              <a:gd name="connsiteY34" fmla="*/ 561975 h 1486289"/>
              <a:gd name="connsiteX35" fmla="*/ 342900 w 428625"/>
              <a:gd name="connsiteY35" fmla="*/ 533400 h 1486289"/>
              <a:gd name="connsiteX36" fmla="*/ 347662 w 428625"/>
              <a:gd name="connsiteY36" fmla="*/ 519113 h 1486289"/>
              <a:gd name="connsiteX37" fmla="*/ 376237 w 428625"/>
              <a:gd name="connsiteY37" fmla="*/ 500063 h 1486289"/>
              <a:gd name="connsiteX38" fmla="*/ 400050 w 428625"/>
              <a:gd name="connsiteY38" fmla="*/ 457200 h 1486289"/>
              <a:gd name="connsiteX39" fmla="*/ 404812 w 428625"/>
              <a:gd name="connsiteY39" fmla="*/ 442913 h 1486289"/>
              <a:gd name="connsiteX40" fmla="*/ 423862 w 428625"/>
              <a:gd name="connsiteY40" fmla="*/ 400050 h 1486289"/>
              <a:gd name="connsiteX41" fmla="*/ 428625 w 428625"/>
              <a:gd name="connsiteY41" fmla="*/ 385763 h 1486289"/>
              <a:gd name="connsiteX42" fmla="*/ 419100 w 428625"/>
              <a:gd name="connsiteY42" fmla="*/ 0 h 1486289"/>
              <a:gd name="connsiteX0" fmla="*/ 0 w 428625"/>
              <a:gd name="connsiteY0" fmla="*/ 1090612 h 1100526"/>
              <a:gd name="connsiteX1" fmla="*/ 57150 w 428625"/>
              <a:gd name="connsiteY1" fmla="*/ 1100137 h 1100526"/>
              <a:gd name="connsiteX2" fmla="*/ 85725 w 428625"/>
              <a:gd name="connsiteY2" fmla="*/ 1090612 h 1100526"/>
              <a:gd name="connsiteX3" fmla="*/ 104775 w 428625"/>
              <a:gd name="connsiteY3" fmla="*/ 1085850 h 1100526"/>
              <a:gd name="connsiteX4" fmla="*/ 133350 w 428625"/>
              <a:gd name="connsiteY4" fmla="*/ 1076325 h 1100526"/>
              <a:gd name="connsiteX5" fmla="*/ 142875 w 428625"/>
              <a:gd name="connsiteY5" fmla="*/ 1062037 h 1100526"/>
              <a:gd name="connsiteX6" fmla="*/ 157162 w 428625"/>
              <a:gd name="connsiteY6" fmla="*/ 1052512 h 1100526"/>
              <a:gd name="connsiteX7" fmla="*/ 161925 w 428625"/>
              <a:gd name="connsiteY7" fmla="*/ 1028700 h 1100526"/>
              <a:gd name="connsiteX8" fmla="*/ 161925 w 428625"/>
              <a:gd name="connsiteY8" fmla="*/ 923925 h 1100526"/>
              <a:gd name="connsiteX9" fmla="*/ 176212 w 428625"/>
              <a:gd name="connsiteY9" fmla="*/ 895350 h 1100526"/>
              <a:gd name="connsiteX10" fmla="*/ 190500 w 428625"/>
              <a:gd name="connsiteY10" fmla="*/ 890587 h 1100526"/>
              <a:gd name="connsiteX11" fmla="*/ 200025 w 428625"/>
              <a:gd name="connsiteY11" fmla="*/ 876300 h 1100526"/>
              <a:gd name="connsiteX12" fmla="*/ 204787 w 428625"/>
              <a:gd name="connsiteY12" fmla="*/ 862012 h 1100526"/>
              <a:gd name="connsiteX13" fmla="*/ 223837 w 428625"/>
              <a:gd name="connsiteY13" fmla="*/ 833437 h 1100526"/>
              <a:gd name="connsiteX14" fmla="*/ 238125 w 428625"/>
              <a:gd name="connsiteY14" fmla="*/ 804862 h 1100526"/>
              <a:gd name="connsiteX15" fmla="*/ 261937 w 428625"/>
              <a:gd name="connsiteY15" fmla="*/ 762000 h 1100526"/>
              <a:gd name="connsiteX16" fmla="*/ 271462 w 428625"/>
              <a:gd name="connsiteY16" fmla="*/ 747712 h 1100526"/>
              <a:gd name="connsiteX17" fmla="*/ 285750 w 428625"/>
              <a:gd name="connsiteY17" fmla="*/ 719137 h 1100526"/>
              <a:gd name="connsiteX18" fmla="*/ 290512 w 428625"/>
              <a:gd name="connsiteY18" fmla="*/ 700087 h 1100526"/>
              <a:gd name="connsiteX19" fmla="*/ 290512 w 428625"/>
              <a:gd name="connsiteY19" fmla="*/ 633412 h 1100526"/>
              <a:gd name="connsiteX20" fmla="*/ 300037 w 428625"/>
              <a:gd name="connsiteY20" fmla="*/ 581025 h 1100526"/>
              <a:gd name="connsiteX21" fmla="*/ 309562 w 428625"/>
              <a:gd name="connsiteY21" fmla="*/ 566737 h 1100526"/>
              <a:gd name="connsiteX22" fmla="*/ 319087 w 428625"/>
              <a:gd name="connsiteY22" fmla="*/ 538162 h 1100526"/>
              <a:gd name="connsiteX23" fmla="*/ 342900 w 428625"/>
              <a:gd name="connsiteY23" fmla="*/ 509587 h 1100526"/>
              <a:gd name="connsiteX24" fmla="*/ 342900 w 428625"/>
              <a:gd name="connsiteY24" fmla="*/ 481012 h 1100526"/>
              <a:gd name="connsiteX25" fmla="*/ 347662 w 428625"/>
              <a:gd name="connsiteY25" fmla="*/ 466725 h 1100526"/>
              <a:gd name="connsiteX26" fmla="*/ 342900 w 428625"/>
              <a:gd name="connsiteY26" fmla="*/ 438150 h 1100526"/>
              <a:gd name="connsiteX27" fmla="*/ 323850 w 428625"/>
              <a:gd name="connsiteY27" fmla="*/ 376237 h 1100526"/>
              <a:gd name="connsiteX28" fmla="*/ 309562 w 428625"/>
              <a:gd name="connsiteY28" fmla="*/ 366712 h 1100526"/>
              <a:gd name="connsiteX29" fmla="*/ 300037 w 428625"/>
              <a:gd name="connsiteY29" fmla="*/ 352425 h 1100526"/>
              <a:gd name="connsiteX30" fmla="*/ 300037 w 428625"/>
              <a:gd name="connsiteY30" fmla="*/ 276225 h 1100526"/>
              <a:gd name="connsiteX31" fmla="*/ 295275 w 428625"/>
              <a:gd name="connsiteY31" fmla="*/ 261937 h 1100526"/>
              <a:gd name="connsiteX32" fmla="*/ 304800 w 428625"/>
              <a:gd name="connsiteY32" fmla="*/ 233362 h 1100526"/>
              <a:gd name="connsiteX33" fmla="*/ 319087 w 428625"/>
              <a:gd name="connsiteY33" fmla="*/ 190500 h 1100526"/>
              <a:gd name="connsiteX34" fmla="*/ 323850 w 428625"/>
              <a:gd name="connsiteY34" fmla="*/ 176212 h 1100526"/>
              <a:gd name="connsiteX35" fmla="*/ 342900 w 428625"/>
              <a:gd name="connsiteY35" fmla="*/ 147637 h 1100526"/>
              <a:gd name="connsiteX36" fmla="*/ 347662 w 428625"/>
              <a:gd name="connsiteY36" fmla="*/ 133350 h 1100526"/>
              <a:gd name="connsiteX37" fmla="*/ 376237 w 428625"/>
              <a:gd name="connsiteY37" fmla="*/ 114300 h 1100526"/>
              <a:gd name="connsiteX38" fmla="*/ 400050 w 428625"/>
              <a:gd name="connsiteY38" fmla="*/ 71437 h 1100526"/>
              <a:gd name="connsiteX39" fmla="*/ 404812 w 428625"/>
              <a:gd name="connsiteY39" fmla="*/ 57150 h 1100526"/>
              <a:gd name="connsiteX40" fmla="*/ 423862 w 428625"/>
              <a:gd name="connsiteY40" fmla="*/ 14287 h 1100526"/>
              <a:gd name="connsiteX41" fmla="*/ 428625 w 428625"/>
              <a:gd name="connsiteY41" fmla="*/ 0 h 1100526"/>
              <a:gd name="connsiteX0" fmla="*/ 0 w 428625"/>
              <a:gd name="connsiteY0" fmla="*/ 1090612 h 1100526"/>
              <a:gd name="connsiteX1" fmla="*/ 57150 w 428625"/>
              <a:gd name="connsiteY1" fmla="*/ 1100137 h 1100526"/>
              <a:gd name="connsiteX2" fmla="*/ 85725 w 428625"/>
              <a:gd name="connsiteY2" fmla="*/ 1090612 h 1100526"/>
              <a:gd name="connsiteX3" fmla="*/ 104775 w 428625"/>
              <a:gd name="connsiteY3" fmla="*/ 1085850 h 1100526"/>
              <a:gd name="connsiteX4" fmla="*/ 133350 w 428625"/>
              <a:gd name="connsiteY4" fmla="*/ 1076325 h 1100526"/>
              <a:gd name="connsiteX5" fmla="*/ 142875 w 428625"/>
              <a:gd name="connsiteY5" fmla="*/ 1062037 h 1100526"/>
              <a:gd name="connsiteX6" fmla="*/ 157162 w 428625"/>
              <a:gd name="connsiteY6" fmla="*/ 1052512 h 1100526"/>
              <a:gd name="connsiteX7" fmla="*/ 161925 w 428625"/>
              <a:gd name="connsiteY7" fmla="*/ 1028700 h 1100526"/>
              <a:gd name="connsiteX8" fmla="*/ 161925 w 428625"/>
              <a:gd name="connsiteY8" fmla="*/ 923925 h 1100526"/>
              <a:gd name="connsiteX9" fmla="*/ 176212 w 428625"/>
              <a:gd name="connsiteY9" fmla="*/ 895350 h 1100526"/>
              <a:gd name="connsiteX10" fmla="*/ 190500 w 428625"/>
              <a:gd name="connsiteY10" fmla="*/ 890587 h 1100526"/>
              <a:gd name="connsiteX11" fmla="*/ 200025 w 428625"/>
              <a:gd name="connsiteY11" fmla="*/ 876300 h 1100526"/>
              <a:gd name="connsiteX12" fmla="*/ 204787 w 428625"/>
              <a:gd name="connsiteY12" fmla="*/ 862012 h 1100526"/>
              <a:gd name="connsiteX13" fmla="*/ 223837 w 428625"/>
              <a:gd name="connsiteY13" fmla="*/ 833437 h 1100526"/>
              <a:gd name="connsiteX14" fmla="*/ 238125 w 428625"/>
              <a:gd name="connsiteY14" fmla="*/ 804862 h 1100526"/>
              <a:gd name="connsiteX15" fmla="*/ 261937 w 428625"/>
              <a:gd name="connsiteY15" fmla="*/ 762000 h 1100526"/>
              <a:gd name="connsiteX16" fmla="*/ 271462 w 428625"/>
              <a:gd name="connsiteY16" fmla="*/ 747712 h 1100526"/>
              <a:gd name="connsiteX17" fmla="*/ 285750 w 428625"/>
              <a:gd name="connsiteY17" fmla="*/ 719137 h 1100526"/>
              <a:gd name="connsiteX18" fmla="*/ 290512 w 428625"/>
              <a:gd name="connsiteY18" fmla="*/ 700087 h 1100526"/>
              <a:gd name="connsiteX19" fmla="*/ 290512 w 428625"/>
              <a:gd name="connsiteY19" fmla="*/ 633412 h 1100526"/>
              <a:gd name="connsiteX20" fmla="*/ 300037 w 428625"/>
              <a:gd name="connsiteY20" fmla="*/ 581025 h 1100526"/>
              <a:gd name="connsiteX21" fmla="*/ 309562 w 428625"/>
              <a:gd name="connsiteY21" fmla="*/ 566737 h 1100526"/>
              <a:gd name="connsiteX22" fmla="*/ 319087 w 428625"/>
              <a:gd name="connsiteY22" fmla="*/ 538162 h 1100526"/>
              <a:gd name="connsiteX23" fmla="*/ 342900 w 428625"/>
              <a:gd name="connsiteY23" fmla="*/ 509587 h 1100526"/>
              <a:gd name="connsiteX24" fmla="*/ 342900 w 428625"/>
              <a:gd name="connsiteY24" fmla="*/ 481012 h 1100526"/>
              <a:gd name="connsiteX25" fmla="*/ 347662 w 428625"/>
              <a:gd name="connsiteY25" fmla="*/ 466725 h 1100526"/>
              <a:gd name="connsiteX26" fmla="*/ 342900 w 428625"/>
              <a:gd name="connsiteY26" fmla="*/ 438150 h 1100526"/>
              <a:gd name="connsiteX27" fmla="*/ 323850 w 428625"/>
              <a:gd name="connsiteY27" fmla="*/ 376237 h 1100526"/>
              <a:gd name="connsiteX28" fmla="*/ 309562 w 428625"/>
              <a:gd name="connsiteY28" fmla="*/ 366712 h 1100526"/>
              <a:gd name="connsiteX29" fmla="*/ 300037 w 428625"/>
              <a:gd name="connsiteY29" fmla="*/ 352425 h 1100526"/>
              <a:gd name="connsiteX30" fmla="*/ 300037 w 428625"/>
              <a:gd name="connsiteY30" fmla="*/ 276225 h 1100526"/>
              <a:gd name="connsiteX31" fmla="*/ 295275 w 428625"/>
              <a:gd name="connsiteY31" fmla="*/ 261937 h 1100526"/>
              <a:gd name="connsiteX32" fmla="*/ 304800 w 428625"/>
              <a:gd name="connsiteY32" fmla="*/ 233362 h 1100526"/>
              <a:gd name="connsiteX33" fmla="*/ 319087 w 428625"/>
              <a:gd name="connsiteY33" fmla="*/ 190500 h 1100526"/>
              <a:gd name="connsiteX34" fmla="*/ 323850 w 428625"/>
              <a:gd name="connsiteY34" fmla="*/ 176212 h 1100526"/>
              <a:gd name="connsiteX35" fmla="*/ 342900 w 428625"/>
              <a:gd name="connsiteY35" fmla="*/ 147637 h 1100526"/>
              <a:gd name="connsiteX36" fmla="*/ 347662 w 428625"/>
              <a:gd name="connsiteY36" fmla="*/ 133350 h 1100526"/>
              <a:gd name="connsiteX37" fmla="*/ 376237 w 428625"/>
              <a:gd name="connsiteY37" fmla="*/ 114300 h 1100526"/>
              <a:gd name="connsiteX38" fmla="*/ 404812 w 428625"/>
              <a:gd name="connsiteY38" fmla="*/ 57150 h 1100526"/>
              <a:gd name="connsiteX39" fmla="*/ 423862 w 428625"/>
              <a:gd name="connsiteY39" fmla="*/ 14287 h 1100526"/>
              <a:gd name="connsiteX40" fmla="*/ 428625 w 428625"/>
              <a:gd name="connsiteY40" fmla="*/ 0 h 1100526"/>
              <a:gd name="connsiteX0" fmla="*/ 0 w 428625"/>
              <a:gd name="connsiteY0" fmla="*/ 1090612 h 1100526"/>
              <a:gd name="connsiteX1" fmla="*/ 57150 w 428625"/>
              <a:gd name="connsiteY1" fmla="*/ 1100137 h 1100526"/>
              <a:gd name="connsiteX2" fmla="*/ 85725 w 428625"/>
              <a:gd name="connsiteY2" fmla="*/ 1090612 h 1100526"/>
              <a:gd name="connsiteX3" fmla="*/ 104775 w 428625"/>
              <a:gd name="connsiteY3" fmla="*/ 1085850 h 1100526"/>
              <a:gd name="connsiteX4" fmla="*/ 133350 w 428625"/>
              <a:gd name="connsiteY4" fmla="*/ 1076325 h 1100526"/>
              <a:gd name="connsiteX5" fmla="*/ 142875 w 428625"/>
              <a:gd name="connsiteY5" fmla="*/ 1062037 h 1100526"/>
              <a:gd name="connsiteX6" fmla="*/ 157162 w 428625"/>
              <a:gd name="connsiteY6" fmla="*/ 1052512 h 1100526"/>
              <a:gd name="connsiteX7" fmla="*/ 161925 w 428625"/>
              <a:gd name="connsiteY7" fmla="*/ 1028700 h 1100526"/>
              <a:gd name="connsiteX8" fmla="*/ 161925 w 428625"/>
              <a:gd name="connsiteY8" fmla="*/ 923925 h 1100526"/>
              <a:gd name="connsiteX9" fmla="*/ 176212 w 428625"/>
              <a:gd name="connsiteY9" fmla="*/ 895350 h 1100526"/>
              <a:gd name="connsiteX10" fmla="*/ 190500 w 428625"/>
              <a:gd name="connsiteY10" fmla="*/ 890587 h 1100526"/>
              <a:gd name="connsiteX11" fmla="*/ 200025 w 428625"/>
              <a:gd name="connsiteY11" fmla="*/ 876300 h 1100526"/>
              <a:gd name="connsiteX12" fmla="*/ 204787 w 428625"/>
              <a:gd name="connsiteY12" fmla="*/ 862012 h 1100526"/>
              <a:gd name="connsiteX13" fmla="*/ 223837 w 428625"/>
              <a:gd name="connsiteY13" fmla="*/ 833437 h 1100526"/>
              <a:gd name="connsiteX14" fmla="*/ 238125 w 428625"/>
              <a:gd name="connsiteY14" fmla="*/ 804862 h 1100526"/>
              <a:gd name="connsiteX15" fmla="*/ 261937 w 428625"/>
              <a:gd name="connsiteY15" fmla="*/ 762000 h 1100526"/>
              <a:gd name="connsiteX16" fmla="*/ 271462 w 428625"/>
              <a:gd name="connsiteY16" fmla="*/ 747712 h 1100526"/>
              <a:gd name="connsiteX17" fmla="*/ 285750 w 428625"/>
              <a:gd name="connsiteY17" fmla="*/ 719137 h 1100526"/>
              <a:gd name="connsiteX18" fmla="*/ 290512 w 428625"/>
              <a:gd name="connsiteY18" fmla="*/ 700087 h 1100526"/>
              <a:gd name="connsiteX19" fmla="*/ 290512 w 428625"/>
              <a:gd name="connsiteY19" fmla="*/ 633412 h 1100526"/>
              <a:gd name="connsiteX20" fmla="*/ 300037 w 428625"/>
              <a:gd name="connsiteY20" fmla="*/ 581025 h 1100526"/>
              <a:gd name="connsiteX21" fmla="*/ 309562 w 428625"/>
              <a:gd name="connsiteY21" fmla="*/ 566737 h 1100526"/>
              <a:gd name="connsiteX22" fmla="*/ 319087 w 428625"/>
              <a:gd name="connsiteY22" fmla="*/ 538162 h 1100526"/>
              <a:gd name="connsiteX23" fmla="*/ 342900 w 428625"/>
              <a:gd name="connsiteY23" fmla="*/ 509587 h 1100526"/>
              <a:gd name="connsiteX24" fmla="*/ 342900 w 428625"/>
              <a:gd name="connsiteY24" fmla="*/ 481012 h 1100526"/>
              <a:gd name="connsiteX25" fmla="*/ 347662 w 428625"/>
              <a:gd name="connsiteY25" fmla="*/ 466725 h 1100526"/>
              <a:gd name="connsiteX26" fmla="*/ 342900 w 428625"/>
              <a:gd name="connsiteY26" fmla="*/ 438150 h 1100526"/>
              <a:gd name="connsiteX27" fmla="*/ 323850 w 428625"/>
              <a:gd name="connsiteY27" fmla="*/ 376237 h 1100526"/>
              <a:gd name="connsiteX28" fmla="*/ 309562 w 428625"/>
              <a:gd name="connsiteY28" fmla="*/ 366712 h 1100526"/>
              <a:gd name="connsiteX29" fmla="*/ 300037 w 428625"/>
              <a:gd name="connsiteY29" fmla="*/ 276225 h 1100526"/>
              <a:gd name="connsiteX30" fmla="*/ 295275 w 428625"/>
              <a:gd name="connsiteY30" fmla="*/ 261937 h 1100526"/>
              <a:gd name="connsiteX31" fmla="*/ 304800 w 428625"/>
              <a:gd name="connsiteY31" fmla="*/ 233362 h 1100526"/>
              <a:gd name="connsiteX32" fmla="*/ 319087 w 428625"/>
              <a:gd name="connsiteY32" fmla="*/ 190500 h 1100526"/>
              <a:gd name="connsiteX33" fmla="*/ 323850 w 428625"/>
              <a:gd name="connsiteY33" fmla="*/ 176212 h 1100526"/>
              <a:gd name="connsiteX34" fmla="*/ 342900 w 428625"/>
              <a:gd name="connsiteY34" fmla="*/ 147637 h 1100526"/>
              <a:gd name="connsiteX35" fmla="*/ 347662 w 428625"/>
              <a:gd name="connsiteY35" fmla="*/ 133350 h 1100526"/>
              <a:gd name="connsiteX36" fmla="*/ 376237 w 428625"/>
              <a:gd name="connsiteY36" fmla="*/ 114300 h 1100526"/>
              <a:gd name="connsiteX37" fmla="*/ 404812 w 428625"/>
              <a:gd name="connsiteY37" fmla="*/ 57150 h 1100526"/>
              <a:gd name="connsiteX38" fmla="*/ 423862 w 428625"/>
              <a:gd name="connsiteY38" fmla="*/ 14287 h 1100526"/>
              <a:gd name="connsiteX39" fmla="*/ 428625 w 428625"/>
              <a:gd name="connsiteY39" fmla="*/ 0 h 1100526"/>
              <a:gd name="connsiteX0" fmla="*/ 0 w 428625"/>
              <a:gd name="connsiteY0" fmla="*/ 1090612 h 1100526"/>
              <a:gd name="connsiteX1" fmla="*/ 57150 w 428625"/>
              <a:gd name="connsiteY1" fmla="*/ 1100137 h 1100526"/>
              <a:gd name="connsiteX2" fmla="*/ 85725 w 428625"/>
              <a:gd name="connsiteY2" fmla="*/ 1090612 h 1100526"/>
              <a:gd name="connsiteX3" fmla="*/ 104775 w 428625"/>
              <a:gd name="connsiteY3" fmla="*/ 1085850 h 1100526"/>
              <a:gd name="connsiteX4" fmla="*/ 133350 w 428625"/>
              <a:gd name="connsiteY4" fmla="*/ 1076325 h 1100526"/>
              <a:gd name="connsiteX5" fmla="*/ 142875 w 428625"/>
              <a:gd name="connsiteY5" fmla="*/ 1062037 h 1100526"/>
              <a:gd name="connsiteX6" fmla="*/ 157162 w 428625"/>
              <a:gd name="connsiteY6" fmla="*/ 1052512 h 1100526"/>
              <a:gd name="connsiteX7" fmla="*/ 161925 w 428625"/>
              <a:gd name="connsiteY7" fmla="*/ 1028700 h 1100526"/>
              <a:gd name="connsiteX8" fmla="*/ 161925 w 428625"/>
              <a:gd name="connsiteY8" fmla="*/ 923925 h 1100526"/>
              <a:gd name="connsiteX9" fmla="*/ 176212 w 428625"/>
              <a:gd name="connsiteY9" fmla="*/ 895350 h 1100526"/>
              <a:gd name="connsiteX10" fmla="*/ 190500 w 428625"/>
              <a:gd name="connsiteY10" fmla="*/ 890587 h 1100526"/>
              <a:gd name="connsiteX11" fmla="*/ 200025 w 428625"/>
              <a:gd name="connsiteY11" fmla="*/ 876300 h 1100526"/>
              <a:gd name="connsiteX12" fmla="*/ 204787 w 428625"/>
              <a:gd name="connsiteY12" fmla="*/ 862012 h 1100526"/>
              <a:gd name="connsiteX13" fmla="*/ 223837 w 428625"/>
              <a:gd name="connsiteY13" fmla="*/ 833437 h 1100526"/>
              <a:gd name="connsiteX14" fmla="*/ 238125 w 428625"/>
              <a:gd name="connsiteY14" fmla="*/ 804862 h 1100526"/>
              <a:gd name="connsiteX15" fmla="*/ 261937 w 428625"/>
              <a:gd name="connsiteY15" fmla="*/ 762000 h 1100526"/>
              <a:gd name="connsiteX16" fmla="*/ 271462 w 428625"/>
              <a:gd name="connsiteY16" fmla="*/ 747712 h 1100526"/>
              <a:gd name="connsiteX17" fmla="*/ 285750 w 428625"/>
              <a:gd name="connsiteY17" fmla="*/ 719137 h 1100526"/>
              <a:gd name="connsiteX18" fmla="*/ 290512 w 428625"/>
              <a:gd name="connsiteY18" fmla="*/ 700087 h 1100526"/>
              <a:gd name="connsiteX19" fmla="*/ 290512 w 428625"/>
              <a:gd name="connsiteY19" fmla="*/ 633412 h 1100526"/>
              <a:gd name="connsiteX20" fmla="*/ 300037 w 428625"/>
              <a:gd name="connsiteY20" fmla="*/ 581025 h 1100526"/>
              <a:gd name="connsiteX21" fmla="*/ 309562 w 428625"/>
              <a:gd name="connsiteY21" fmla="*/ 566737 h 1100526"/>
              <a:gd name="connsiteX22" fmla="*/ 319087 w 428625"/>
              <a:gd name="connsiteY22" fmla="*/ 538162 h 1100526"/>
              <a:gd name="connsiteX23" fmla="*/ 342900 w 428625"/>
              <a:gd name="connsiteY23" fmla="*/ 509587 h 1100526"/>
              <a:gd name="connsiteX24" fmla="*/ 342900 w 428625"/>
              <a:gd name="connsiteY24" fmla="*/ 481012 h 1100526"/>
              <a:gd name="connsiteX25" fmla="*/ 342900 w 428625"/>
              <a:gd name="connsiteY25" fmla="*/ 438150 h 1100526"/>
              <a:gd name="connsiteX26" fmla="*/ 323850 w 428625"/>
              <a:gd name="connsiteY26" fmla="*/ 376237 h 1100526"/>
              <a:gd name="connsiteX27" fmla="*/ 309562 w 428625"/>
              <a:gd name="connsiteY27" fmla="*/ 366712 h 1100526"/>
              <a:gd name="connsiteX28" fmla="*/ 300037 w 428625"/>
              <a:gd name="connsiteY28" fmla="*/ 276225 h 1100526"/>
              <a:gd name="connsiteX29" fmla="*/ 295275 w 428625"/>
              <a:gd name="connsiteY29" fmla="*/ 261937 h 1100526"/>
              <a:gd name="connsiteX30" fmla="*/ 304800 w 428625"/>
              <a:gd name="connsiteY30" fmla="*/ 233362 h 1100526"/>
              <a:gd name="connsiteX31" fmla="*/ 319087 w 428625"/>
              <a:gd name="connsiteY31" fmla="*/ 190500 h 1100526"/>
              <a:gd name="connsiteX32" fmla="*/ 323850 w 428625"/>
              <a:gd name="connsiteY32" fmla="*/ 176212 h 1100526"/>
              <a:gd name="connsiteX33" fmla="*/ 342900 w 428625"/>
              <a:gd name="connsiteY33" fmla="*/ 147637 h 1100526"/>
              <a:gd name="connsiteX34" fmla="*/ 347662 w 428625"/>
              <a:gd name="connsiteY34" fmla="*/ 133350 h 1100526"/>
              <a:gd name="connsiteX35" fmla="*/ 376237 w 428625"/>
              <a:gd name="connsiteY35" fmla="*/ 114300 h 1100526"/>
              <a:gd name="connsiteX36" fmla="*/ 404812 w 428625"/>
              <a:gd name="connsiteY36" fmla="*/ 57150 h 1100526"/>
              <a:gd name="connsiteX37" fmla="*/ 423862 w 428625"/>
              <a:gd name="connsiteY37" fmla="*/ 14287 h 1100526"/>
              <a:gd name="connsiteX38" fmla="*/ 428625 w 428625"/>
              <a:gd name="connsiteY38" fmla="*/ 0 h 1100526"/>
              <a:gd name="connsiteX0" fmla="*/ 0 w 428625"/>
              <a:gd name="connsiteY0" fmla="*/ 1090612 h 1100526"/>
              <a:gd name="connsiteX1" fmla="*/ 57150 w 428625"/>
              <a:gd name="connsiteY1" fmla="*/ 1100137 h 1100526"/>
              <a:gd name="connsiteX2" fmla="*/ 85725 w 428625"/>
              <a:gd name="connsiteY2" fmla="*/ 1090612 h 1100526"/>
              <a:gd name="connsiteX3" fmla="*/ 104775 w 428625"/>
              <a:gd name="connsiteY3" fmla="*/ 1085850 h 1100526"/>
              <a:gd name="connsiteX4" fmla="*/ 133350 w 428625"/>
              <a:gd name="connsiteY4" fmla="*/ 1076325 h 1100526"/>
              <a:gd name="connsiteX5" fmla="*/ 142875 w 428625"/>
              <a:gd name="connsiteY5" fmla="*/ 1062037 h 1100526"/>
              <a:gd name="connsiteX6" fmla="*/ 157162 w 428625"/>
              <a:gd name="connsiteY6" fmla="*/ 1052512 h 1100526"/>
              <a:gd name="connsiteX7" fmla="*/ 161925 w 428625"/>
              <a:gd name="connsiteY7" fmla="*/ 1028700 h 1100526"/>
              <a:gd name="connsiteX8" fmla="*/ 161925 w 428625"/>
              <a:gd name="connsiteY8" fmla="*/ 923925 h 1100526"/>
              <a:gd name="connsiteX9" fmla="*/ 176212 w 428625"/>
              <a:gd name="connsiteY9" fmla="*/ 895350 h 1100526"/>
              <a:gd name="connsiteX10" fmla="*/ 190500 w 428625"/>
              <a:gd name="connsiteY10" fmla="*/ 890587 h 1100526"/>
              <a:gd name="connsiteX11" fmla="*/ 200025 w 428625"/>
              <a:gd name="connsiteY11" fmla="*/ 876300 h 1100526"/>
              <a:gd name="connsiteX12" fmla="*/ 204787 w 428625"/>
              <a:gd name="connsiteY12" fmla="*/ 862012 h 1100526"/>
              <a:gd name="connsiteX13" fmla="*/ 223837 w 428625"/>
              <a:gd name="connsiteY13" fmla="*/ 833437 h 1100526"/>
              <a:gd name="connsiteX14" fmla="*/ 238125 w 428625"/>
              <a:gd name="connsiteY14" fmla="*/ 804862 h 1100526"/>
              <a:gd name="connsiteX15" fmla="*/ 261937 w 428625"/>
              <a:gd name="connsiteY15" fmla="*/ 762000 h 1100526"/>
              <a:gd name="connsiteX16" fmla="*/ 271462 w 428625"/>
              <a:gd name="connsiteY16" fmla="*/ 747712 h 1100526"/>
              <a:gd name="connsiteX17" fmla="*/ 285750 w 428625"/>
              <a:gd name="connsiteY17" fmla="*/ 719137 h 1100526"/>
              <a:gd name="connsiteX18" fmla="*/ 290512 w 428625"/>
              <a:gd name="connsiteY18" fmla="*/ 700087 h 1100526"/>
              <a:gd name="connsiteX19" fmla="*/ 290512 w 428625"/>
              <a:gd name="connsiteY19" fmla="*/ 633412 h 1100526"/>
              <a:gd name="connsiteX20" fmla="*/ 300037 w 428625"/>
              <a:gd name="connsiteY20" fmla="*/ 581025 h 1100526"/>
              <a:gd name="connsiteX21" fmla="*/ 309562 w 428625"/>
              <a:gd name="connsiteY21" fmla="*/ 566737 h 1100526"/>
              <a:gd name="connsiteX22" fmla="*/ 319087 w 428625"/>
              <a:gd name="connsiteY22" fmla="*/ 538162 h 1100526"/>
              <a:gd name="connsiteX23" fmla="*/ 342900 w 428625"/>
              <a:gd name="connsiteY23" fmla="*/ 509587 h 1100526"/>
              <a:gd name="connsiteX24" fmla="*/ 342900 w 428625"/>
              <a:gd name="connsiteY24" fmla="*/ 438150 h 1100526"/>
              <a:gd name="connsiteX25" fmla="*/ 323850 w 428625"/>
              <a:gd name="connsiteY25" fmla="*/ 376237 h 1100526"/>
              <a:gd name="connsiteX26" fmla="*/ 309562 w 428625"/>
              <a:gd name="connsiteY26" fmla="*/ 366712 h 1100526"/>
              <a:gd name="connsiteX27" fmla="*/ 300037 w 428625"/>
              <a:gd name="connsiteY27" fmla="*/ 276225 h 1100526"/>
              <a:gd name="connsiteX28" fmla="*/ 295275 w 428625"/>
              <a:gd name="connsiteY28" fmla="*/ 261937 h 1100526"/>
              <a:gd name="connsiteX29" fmla="*/ 304800 w 428625"/>
              <a:gd name="connsiteY29" fmla="*/ 233362 h 1100526"/>
              <a:gd name="connsiteX30" fmla="*/ 319087 w 428625"/>
              <a:gd name="connsiteY30" fmla="*/ 190500 h 1100526"/>
              <a:gd name="connsiteX31" fmla="*/ 323850 w 428625"/>
              <a:gd name="connsiteY31" fmla="*/ 176212 h 1100526"/>
              <a:gd name="connsiteX32" fmla="*/ 342900 w 428625"/>
              <a:gd name="connsiteY32" fmla="*/ 147637 h 1100526"/>
              <a:gd name="connsiteX33" fmla="*/ 347662 w 428625"/>
              <a:gd name="connsiteY33" fmla="*/ 133350 h 1100526"/>
              <a:gd name="connsiteX34" fmla="*/ 376237 w 428625"/>
              <a:gd name="connsiteY34" fmla="*/ 114300 h 1100526"/>
              <a:gd name="connsiteX35" fmla="*/ 404812 w 428625"/>
              <a:gd name="connsiteY35" fmla="*/ 57150 h 1100526"/>
              <a:gd name="connsiteX36" fmla="*/ 423862 w 428625"/>
              <a:gd name="connsiteY36" fmla="*/ 14287 h 1100526"/>
              <a:gd name="connsiteX37" fmla="*/ 428625 w 428625"/>
              <a:gd name="connsiteY37" fmla="*/ 0 h 1100526"/>
              <a:gd name="connsiteX0" fmla="*/ 0 w 428625"/>
              <a:gd name="connsiteY0" fmla="*/ 1090612 h 1100526"/>
              <a:gd name="connsiteX1" fmla="*/ 57150 w 428625"/>
              <a:gd name="connsiteY1" fmla="*/ 1100137 h 1100526"/>
              <a:gd name="connsiteX2" fmla="*/ 85725 w 428625"/>
              <a:gd name="connsiteY2" fmla="*/ 1090612 h 1100526"/>
              <a:gd name="connsiteX3" fmla="*/ 104775 w 428625"/>
              <a:gd name="connsiteY3" fmla="*/ 1085850 h 1100526"/>
              <a:gd name="connsiteX4" fmla="*/ 133350 w 428625"/>
              <a:gd name="connsiteY4" fmla="*/ 1076325 h 1100526"/>
              <a:gd name="connsiteX5" fmla="*/ 142875 w 428625"/>
              <a:gd name="connsiteY5" fmla="*/ 1062037 h 1100526"/>
              <a:gd name="connsiteX6" fmla="*/ 157162 w 428625"/>
              <a:gd name="connsiteY6" fmla="*/ 1052512 h 1100526"/>
              <a:gd name="connsiteX7" fmla="*/ 161925 w 428625"/>
              <a:gd name="connsiteY7" fmla="*/ 1028700 h 1100526"/>
              <a:gd name="connsiteX8" fmla="*/ 161925 w 428625"/>
              <a:gd name="connsiteY8" fmla="*/ 923925 h 1100526"/>
              <a:gd name="connsiteX9" fmla="*/ 176212 w 428625"/>
              <a:gd name="connsiteY9" fmla="*/ 895350 h 1100526"/>
              <a:gd name="connsiteX10" fmla="*/ 190500 w 428625"/>
              <a:gd name="connsiteY10" fmla="*/ 890587 h 1100526"/>
              <a:gd name="connsiteX11" fmla="*/ 200025 w 428625"/>
              <a:gd name="connsiteY11" fmla="*/ 876300 h 1100526"/>
              <a:gd name="connsiteX12" fmla="*/ 204787 w 428625"/>
              <a:gd name="connsiteY12" fmla="*/ 862012 h 1100526"/>
              <a:gd name="connsiteX13" fmla="*/ 223837 w 428625"/>
              <a:gd name="connsiteY13" fmla="*/ 833437 h 1100526"/>
              <a:gd name="connsiteX14" fmla="*/ 238125 w 428625"/>
              <a:gd name="connsiteY14" fmla="*/ 804862 h 1100526"/>
              <a:gd name="connsiteX15" fmla="*/ 261937 w 428625"/>
              <a:gd name="connsiteY15" fmla="*/ 762000 h 1100526"/>
              <a:gd name="connsiteX16" fmla="*/ 271462 w 428625"/>
              <a:gd name="connsiteY16" fmla="*/ 747712 h 1100526"/>
              <a:gd name="connsiteX17" fmla="*/ 285750 w 428625"/>
              <a:gd name="connsiteY17" fmla="*/ 719137 h 1100526"/>
              <a:gd name="connsiteX18" fmla="*/ 290512 w 428625"/>
              <a:gd name="connsiteY18" fmla="*/ 700087 h 1100526"/>
              <a:gd name="connsiteX19" fmla="*/ 290512 w 428625"/>
              <a:gd name="connsiteY19" fmla="*/ 633412 h 1100526"/>
              <a:gd name="connsiteX20" fmla="*/ 300037 w 428625"/>
              <a:gd name="connsiteY20" fmla="*/ 581025 h 1100526"/>
              <a:gd name="connsiteX21" fmla="*/ 309562 w 428625"/>
              <a:gd name="connsiteY21" fmla="*/ 566737 h 1100526"/>
              <a:gd name="connsiteX22" fmla="*/ 319087 w 428625"/>
              <a:gd name="connsiteY22" fmla="*/ 538162 h 1100526"/>
              <a:gd name="connsiteX23" fmla="*/ 342900 w 428625"/>
              <a:gd name="connsiteY23" fmla="*/ 509587 h 1100526"/>
              <a:gd name="connsiteX24" fmla="*/ 323850 w 428625"/>
              <a:gd name="connsiteY24" fmla="*/ 376237 h 1100526"/>
              <a:gd name="connsiteX25" fmla="*/ 309562 w 428625"/>
              <a:gd name="connsiteY25" fmla="*/ 366712 h 1100526"/>
              <a:gd name="connsiteX26" fmla="*/ 300037 w 428625"/>
              <a:gd name="connsiteY26" fmla="*/ 276225 h 1100526"/>
              <a:gd name="connsiteX27" fmla="*/ 295275 w 428625"/>
              <a:gd name="connsiteY27" fmla="*/ 261937 h 1100526"/>
              <a:gd name="connsiteX28" fmla="*/ 304800 w 428625"/>
              <a:gd name="connsiteY28" fmla="*/ 233362 h 1100526"/>
              <a:gd name="connsiteX29" fmla="*/ 319087 w 428625"/>
              <a:gd name="connsiteY29" fmla="*/ 190500 h 1100526"/>
              <a:gd name="connsiteX30" fmla="*/ 323850 w 428625"/>
              <a:gd name="connsiteY30" fmla="*/ 176212 h 1100526"/>
              <a:gd name="connsiteX31" fmla="*/ 342900 w 428625"/>
              <a:gd name="connsiteY31" fmla="*/ 147637 h 1100526"/>
              <a:gd name="connsiteX32" fmla="*/ 347662 w 428625"/>
              <a:gd name="connsiteY32" fmla="*/ 133350 h 1100526"/>
              <a:gd name="connsiteX33" fmla="*/ 376237 w 428625"/>
              <a:gd name="connsiteY33" fmla="*/ 114300 h 1100526"/>
              <a:gd name="connsiteX34" fmla="*/ 404812 w 428625"/>
              <a:gd name="connsiteY34" fmla="*/ 57150 h 1100526"/>
              <a:gd name="connsiteX35" fmla="*/ 423862 w 428625"/>
              <a:gd name="connsiteY35" fmla="*/ 14287 h 1100526"/>
              <a:gd name="connsiteX36" fmla="*/ 428625 w 428625"/>
              <a:gd name="connsiteY36" fmla="*/ 0 h 1100526"/>
              <a:gd name="connsiteX0" fmla="*/ 0 w 428625"/>
              <a:gd name="connsiteY0" fmla="*/ 1090612 h 1100526"/>
              <a:gd name="connsiteX1" fmla="*/ 57150 w 428625"/>
              <a:gd name="connsiteY1" fmla="*/ 1100137 h 1100526"/>
              <a:gd name="connsiteX2" fmla="*/ 85725 w 428625"/>
              <a:gd name="connsiteY2" fmla="*/ 1090612 h 1100526"/>
              <a:gd name="connsiteX3" fmla="*/ 104775 w 428625"/>
              <a:gd name="connsiteY3" fmla="*/ 1085850 h 1100526"/>
              <a:gd name="connsiteX4" fmla="*/ 133350 w 428625"/>
              <a:gd name="connsiteY4" fmla="*/ 1076325 h 1100526"/>
              <a:gd name="connsiteX5" fmla="*/ 142875 w 428625"/>
              <a:gd name="connsiteY5" fmla="*/ 1062037 h 1100526"/>
              <a:gd name="connsiteX6" fmla="*/ 157162 w 428625"/>
              <a:gd name="connsiteY6" fmla="*/ 1052512 h 1100526"/>
              <a:gd name="connsiteX7" fmla="*/ 161925 w 428625"/>
              <a:gd name="connsiteY7" fmla="*/ 1028700 h 1100526"/>
              <a:gd name="connsiteX8" fmla="*/ 161925 w 428625"/>
              <a:gd name="connsiteY8" fmla="*/ 923925 h 1100526"/>
              <a:gd name="connsiteX9" fmla="*/ 176212 w 428625"/>
              <a:gd name="connsiteY9" fmla="*/ 895350 h 1100526"/>
              <a:gd name="connsiteX10" fmla="*/ 190500 w 428625"/>
              <a:gd name="connsiteY10" fmla="*/ 890587 h 1100526"/>
              <a:gd name="connsiteX11" fmla="*/ 200025 w 428625"/>
              <a:gd name="connsiteY11" fmla="*/ 876300 h 1100526"/>
              <a:gd name="connsiteX12" fmla="*/ 204787 w 428625"/>
              <a:gd name="connsiteY12" fmla="*/ 862012 h 1100526"/>
              <a:gd name="connsiteX13" fmla="*/ 223837 w 428625"/>
              <a:gd name="connsiteY13" fmla="*/ 833437 h 1100526"/>
              <a:gd name="connsiteX14" fmla="*/ 238125 w 428625"/>
              <a:gd name="connsiteY14" fmla="*/ 804862 h 1100526"/>
              <a:gd name="connsiteX15" fmla="*/ 261937 w 428625"/>
              <a:gd name="connsiteY15" fmla="*/ 762000 h 1100526"/>
              <a:gd name="connsiteX16" fmla="*/ 271462 w 428625"/>
              <a:gd name="connsiteY16" fmla="*/ 747712 h 1100526"/>
              <a:gd name="connsiteX17" fmla="*/ 285750 w 428625"/>
              <a:gd name="connsiteY17" fmla="*/ 719137 h 1100526"/>
              <a:gd name="connsiteX18" fmla="*/ 290512 w 428625"/>
              <a:gd name="connsiteY18" fmla="*/ 700087 h 1100526"/>
              <a:gd name="connsiteX19" fmla="*/ 290512 w 428625"/>
              <a:gd name="connsiteY19" fmla="*/ 633412 h 1100526"/>
              <a:gd name="connsiteX20" fmla="*/ 300037 w 428625"/>
              <a:gd name="connsiteY20" fmla="*/ 581025 h 1100526"/>
              <a:gd name="connsiteX21" fmla="*/ 309562 w 428625"/>
              <a:gd name="connsiteY21" fmla="*/ 566737 h 1100526"/>
              <a:gd name="connsiteX22" fmla="*/ 319087 w 428625"/>
              <a:gd name="connsiteY22" fmla="*/ 538162 h 1100526"/>
              <a:gd name="connsiteX23" fmla="*/ 323850 w 428625"/>
              <a:gd name="connsiteY23" fmla="*/ 376237 h 1100526"/>
              <a:gd name="connsiteX24" fmla="*/ 309562 w 428625"/>
              <a:gd name="connsiteY24" fmla="*/ 366712 h 1100526"/>
              <a:gd name="connsiteX25" fmla="*/ 300037 w 428625"/>
              <a:gd name="connsiteY25" fmla="*/ 276225 h 1100526"/>
              <a:gd name="connsiteX26" fmla="*/ 295275 w 428625"/>
              <a:gd name="connsiteY26" fmla="*/ 261937 h 1100526"/>
              <a:gd name="connsiteX27" fmla="*/ 304800 w 428625"/>
              <a:gd name="connsiteY27" fmla="*/ 233362 h 1100526"/>
              <a:gd name="connsiteX28" fmla="*/ 319087 w 428625"/>
              <a:gd name="connsiteY28" fmla="*/ 190500 h 1100526"/>
              <a:gd name="connsiteX29" fmla="*/ 323850 w 428625"/>
              <a:gd name="connsiteY29" fmla="*/ 176212 h 1100526"/>
              <a:gd name="connsiteX30" fmla="*/ 342900 w 428625"/>
              <a:gd name="connsiteY30" fmla="*/ 147637 h 1100526"/>
              <a:gd name="connsiteX31" fmla="*/ 347662 w 428625"/>
              <a:gd name="connsiteY31" fmla="*/ 133350 h 1100526"/>
              <a:gd name="connsiteX32" fmla="*/ 376237 w 428625"/>
              <a:gd name="connsiteY32" fmla="*/ 114300 h 1100526"/>
              <a:gd name="connsiteX33" fmla="*/ 404812 w 428625"/>
              <a:gd name="connsiteY33" fmla="*/ 57150 h 1100526"/>
              <a:gd name="connsiteX34" fmla="*/ 423862 w 428625"/>
              <a:gd name="connsiteY34" fmla="*/ 14287 h 1100526"/>
              <a:gd name="connsiteX35" fmla="*/ 428625 w 428625"/>
              <a:gd name="connsiteY35" fmla="*/ 0 h 1100526"/>
              <a:gd name="connsiteX0" fmla="*/ 0 w 428625"/>
              <a:gd name="connsiteY0" fmla="*/ 1090612 h 1100526"/>
              <a:gd name="connsiteX1" fmla="*/ 57150 w 428625"/>
              <a:gd name="connsiteY1" fmla="*/ 1100137 h 1100526"/>
              <a:gd name="connsiteX2" fmla="*/ 85725 w 428625"/>
              <a:gd name="connsiteY2" fmla="*/ 1090612 h 1100526"/>
              <a:gd name="connsiteX3" fmla="*/ 104775 w 428625"/>
              <a:gd name="connsiteY3" fmla="*/ 1085850 h 1100526"/>
              <a:gd name="connsiteX4" fmla="*/ 133350 w 428625"/>
              <a:gd name="connsiteY4" fmla="*/ 1076325 h 1100526"/>
              <a:gd name="connsiteX5" fmla="*/ 142875 w 428625"/>
              <a:gd name="connsiteY5" fmla="*/ 1062037 h 1100526"/>
              <a:gd name="connsiteX6" fmla="*/ 157162 w 428625"/>
              <a:gd name="connsiteY6" fmla="*/ 1052512 h 1100526"/>
              <a:gd name="connsiteX7" fmla="*/ 161925 w 428625"/>
              <a:gd name="connsiteY7" fmla="*/ 1028700 h 1100526"/>
              <a:gd name="connsiteX8" fmla="*/ 161925 w 428625"/>
              <a:gd name="connsiteY8" fmla="*/ 923925 h 1100526"/>
              <a:gd name="connsiteX9" fmla="*/ 176212 w 428625"/>
              <a:gd name="connsiteY9" fmla="*/ 895350 h 1100526"/>
              <a:gd name="connsiteX10" fmla="*/ 190500 w 428625"/>
              <a:gd name="connsiteY10" fmla="*/ 890587 h 1100526"/>
              <a:gd name="connsiteX11" fmla="*/ 200025 w 428625"/>
              <a:gd name="connsiteY11" fmla="*/ 876300 h 1100526"/>
              <a:gd name="connsiteX12" fmla="*/ 204787 w 428625"/>
              <a:gd name="connsiteY12" fmla="*/ 862012 h 1100526"/>
              <a:gd name="connsiteX13" fmla="*/ 223837 w 428625"/>
              <a:gd name="connsiteY13" fmla="*/ 833437 h 1100526"/>
              <a:gd name="connsiteX14" fmla="*/ 238125 w 428625"/>
              <a:gd name="connsiteY14" fmla="*/ 804862 h 1100526"/>
              <a:gd name="connsiteX15" fmla="*/ 261937 w 428625"/>
              <a:gd name="connsiteY15" fmla="*/ 762000 h 1100526"/>
              <a:gd name="connsiteX16" fmla="*/ 271462 w 428625"/>
              <a:gd name="connsiteY16" fmla="*/ 747712 h 1100526"/>
              <a:gd name="connsiteX17" fmla="*/ 285750 w 428625"/>
              <a:gd name="connsiteY17" fmla="*/ 719137 h 1100526"/>
              <a:gd name="connsiteX18" fmla="*/ 290512 w 428625"/>
              <a:gd name="connsiteY18" fmla="*/ 700087 h 1100526"/>
              <a:gd name="connsiteX19" fmla="*/ 290512 w 428625"/>
              <a:gd name="connsiteY19" fmla="*/ 633412 h 1100526"/>
              <a:gd name="connsiteX20" fmla="*/ 300037 w 428625"/>
              <a:gd name="connsiteY20" fmla="*/ 581025 h 1100526"/>
              <a:gd name="connsiteX21" fmla="*/ 309562 w 428625"/>
              <a:gd name="connsiteY21" fmla="*/ 566737 h 1100526"/>
              <a:gd name="connsiteX22" fmla="*/ 291941 w 428625"/>
              <a:gd name="connsiteY22" fmla="*/ 538162 h 1100526"/>
              <a:gd name="connsiteX23" fmla="*/ 323850 w 428625"/>
              <a:gd name="connsiteY23" fmla="*/ 376237 h 1100526"/>
              <a:gd name="connsiteX24" fmla="*/ 309562 w 428625"/>
              <a:gd name="connsiteY24" fmla="*/ 366712 h 1100526"/>
              <a:gd name="connsiteX25" fmla="*/ 300037 w 428625"/>
              <a:gd name="connsiteY25" fmla="*/ 276225 h 1100526"/>
              <a:gd name="connsiteX26" fmla="*/ 295275 w 428625"/>
              <a:gd name="connsiteY26" fmla="*/ 261937 h 1100526"/>
              <a:gd name="connsiteX27" fmla="*/ 304800 w 428625"/>
              <a:gd name="connsiteY27" fmla="*/ 233362 h 1100526"/>
              <a:gd name="connsiteX28" fmla="*/ 319087 w 428625"/>
              <a:gd name="connsiteY28" fmla="*/ 190500 h 1100526"/>
              <a:gd name="connsiteX29" fmla="*/ 323850 w 428625"/>
              <a:gd name="connsiteY29" fmla="*/ 176212 h 1100526"/>
              <a:gd name="connsiteX30" fmla="*/ 342900 w 428625"/>
              <a:gd name="connsiteY30" fmla="*/ 147637 h 1100526"/>
              <a:gd name="connsiteX31" fmla="*/ 347662 w 428625"/>
              <a:gd name="connsiteY31" fmla="*/ 133350 h 1100526"/>
              <a:gd name="connsiteX32" fmla="*/ 376237 w 428625"/>
              <a:gd name="connsiteY32" fmla="*/ 114300 h 1100526"/>
              <a:gd name="connsiteX33" fmla="*/ 404812 w 428625"/>
              <a:gd name="connsiteY33" fmla="*/ 57150 h 1100526"/>
              <a:gd name="connsiteX34" fmla="*/ 423862 w 428625"/>
              <a:gd name="connsiteY34" fmla="*/ 14287 h 1100526"/>
              <a:gd name="connsiteX35" fmla="*/ 428625 w 428625"/>
              <a:gd name="connsiteY35" fmla="*/ 0 h 1100526"/>
              <a:gd name="connsiteX0" fmla="*/ 0 w 428625"/>
              <a:gd name="connsiteY0" fmla="*/ 1090612 h 1100526"/>
              <a:gd name="connsiteX1" fmla="*/ 57150 w 428625"/>
              <a:gd name="connsiteY1" fmla="*/ 1100137 h 1100526"/>
              <a:gd name="connsiteX2" fmla="*/ 85725 w 428625"/>
              <a:gd name="connsiteY2" fmla="*/ 1090612 h 1100526"/>
              <a:gd name="connsiteX3" fmla="*/ 104775 w 428625"/>
              <a:gd name="connsiteY3" fmla="*/ 1085850 h 1100526"/>
              <a:gd name="connsiteX4" fmla="*/ 133350 w 428625"/>
              <a:gd name="connsiteY4" fmla="*/ 1076325 h 1100526"/>
              <a:gd name="connsiteX5" fmla="*/ 142875 w 428625"/>
              <a:gd name="connsiteY5" fmla="*/ 1062037 h 1100526"/>
              <a:gd name="connsiteX6" fmla="*/ 157162 w 428625"/>
              <a:gd name="connsiteY6" fmla="*/ 1052512 h 1100526"/>
              <a:gd name="connsiteX7" fmla="*/ 161925 w 428625"/>
              <a:gd name="connsiteY7" fmla="*/ 1028700 h 1100526"/>
              <a:gd name="connsiteX8" fmla="*/ 161925 w 428625"/>
              <a:gd name="connsiteY8" fmla="*/ 923925 h 1100526"/>
              <a:gd name="connsiteX9" fmla="*/ 176212 w 428625"/>
              <a:gd name="connsiteY9" fmla="*/ 895350 h 1100526"/>
              <a:gd name="connsiteX10" fmla="*/ 190500 w 428625"/>
              <a:gd name="connsiteY10" fmla="*/ 890587 h 1100526"/>
              <a:gd name="connsiteX11" fmla="*/ 200025 w 428625"/>
              <a:gd name="connsiteY11" fmla="*/ 876300 h 1100526"/>
              <a:gd name="connsiteX12" fmla="*/ 204787 w 428625"/>
              <a:gd name="connsiteY12" fmla="*/ 862012 h 1100526"/>
              <a:gd name="connsiteX13" fmla="*/ 223837 w 428625"/>
              <a:gd name="connsiteY13" fmla="*/ 833437 h 1100526"/>
              <a:gd name="connsiteX14" fmla="*/ 238125 w 428625"/>
              <a:gd name="connsiteY14" fmla="*/ 804862 h 1100526"/>
              <a:gd name="connsiteX15" fmla="*/ 261937 w 428625"/>
              <a:gd name="connsiteY15" fmla="*/ 762000 h 1100526"/>
              <a:gd name="connsiteX16" fmla="*/ 271462 w 428625"/>
              <a:gd name="connsiteY16" fmla="*/ 747712 h 1100526"/>
              <a:gd name="connsiteX17" fmla="*/ 285750 w 428625"/>
              <a:gd name="connsiteY17" fmla="*/ 719137 h 1100526"/>
              <a:gd name="connsiteX18" fmla="*/ 290512 w 428625"/>
              <a:gd name="connsiteY18" fmla="*/ 700087 h 1100526"/>
              <a:gd name="connsiteX19" fmla="*/ 290512 w 428625"/>
              <a:gd name="connsiteY19" fmla="*/ 633412 h 1100526"/>
              <a:gd name="connsiteX20" fmla="*/ 300037 w 428625"/>
              <a:gd name="connsiteY20" fmla="*/ 581025 h 1100526"/>
              <a:gd name="connsiteX21" fmla="*/ 309562 w 428625"/>
              <a:gd name="connsiteY21" fmla="*/ 566737 h 1100526"/>
              <a:gd name="connsiteX22" fmla="*/ 323850 w 428625"/>
              <a:gd name="connsiteY22" fmla="*/ 376237 h 1100526"/>
              <a:gd name="connsiteX23" fmla="*/ 309562 w 428625"/>
              <a:gd name="connsiteY23" fmla="*/ 366712 h 1100526"/>
              <a:gd name="connsiteX24" fmla="*/ 300037 w 428625"/>
              <a:gd name="connsiteY24" fmla="*/ 276225 h 1100526"/>
              <a:gd name="connsiteX25" fmla="*/ 295275 w 428625"/>
              <a:gd name="connsiteY25" fmla="*/ 261937 h 1100526"/>
              <a:gd name="connsiteX26" fmla="*/ 304800 w 428625"/>
              <a:gd name="connsiteY26" fmla="*/ 233362 h 1100526"/>
              <a:gd name="connsiteX27" fmla="*/ 319087 w 428625"/>
              <a:gd name="connsiteY27" fmla="*/ 190500 h 1100526"/>
              <a:gd name="connsiteX28" fmla="*/ 323850 w 428625"/>
              <a:gd name="connsiteY28" fmla="*/ 176212 h 1100526"/>
              <a:gd name="connsiteX29" fmla="*/ 342900 w 428625"/>
              <a:gd name="connsiteY29" fmla="*/ 147637 h 1100526"/>
              <a:gd name="connsiteX30" fmla="*/ 347662 w 428625"/>
              <a:gd name="connsiteY30" fmla="*/ 133350 h 1100526"/>
              <a:gd name="connsiteX31" fmla="*/ 376237 w 428625"/>
              <a:gd name="connsiteY31" fmla="*/ 114300 h 1100526"/>
              <a:gd name="connsiteX32" fmla="*/ 404812 w 428625"/>
              <a:gd name="connsiteY32" fmla="*/ 57150 h 1100526"/>
              <a:gd name="connsiteX33" fmla="*/ 423862 w 428625"/>
              <a:gd name="connsiteY33" fmla="*/ 14287 h 1100526"/>
              <a:gd name="connsiteX34" fmla="*/ 428625 w 428625"/>
              <a:gd name="connsiteY34" fmla="*/ 0 h 1100526"/>
              <a:gd name="connsiteX0" fmla="*/ 0 w 428625"/>
              <a:gd name="connsiteY0" fmla="*/ 1090612 h 1100526"/>
              <a:gd name="connsiteX1" fmla="*/ 57150 w 428625"/>
              <a:gd name="connsiteY1" fmla="*/ 1100137 h 1100526"/>
              <a:gd name="connsiteX2" fmla="*/ 85725 w 428625"/>
              <a:gd name="connsiteY2" fmla="*/ 1090612 h 1100526"/>
              <a:gd name="connsiteX3" fmla="*/ 104775 w 428625"/>
              <a:gd name="connsiteY3" fmla="*/ 1085850 h 1100526"/>
              <a:gd name="connsiteX4" fmla="*/ 133350 w 428625"/>
              <a:gd name="connsiteY4" fmla="*/ 1076325 h 1100526"/>
              <a:gd name="connsiteX5" fmla="*/ 142875 w 428625"/>
              <a:gd name="connsiteY5" fmla="*/ 1062037 h 1100526"/>
              <a:gd name="connsiteX6" fmla="*/ 157162 w 428625"/>
              <a:gd name="connsiteY6" fmla="*/ 1052512 h 1100526"/>
              <a:gd name="connsiteX7" fmla="*/ 161925 w 428625"/>
              <a:gd name="connsiteY7" fmla="*/ 1028700 h 1100526"/>
              <a:gd name="connsiteX8" fmla="*/ 161925 w 428625"/>
              <a:gd name="connsiteY8" fmla="*/ 923925 h 1100526"/>
              <a:gd name="connsiteX9" fmla="*/ 176212 w 428625"/>
              <a:gd name="connsiteY9" fmla="*/ 895350 h 1100526"/>
              <a:gd name="connsiteX10" fmla="*/ 190500 w 428625"/>
              <a:gd name="connsiteY10" fmla="*/ 890587 h 1100526"/>
              <a:gd name="connsiteX11" fmla="*/ 200025 w 428625"/>
              <a:gd name="connsiteY11" fmla="*/ 876300 h 1100526"/>
              <a:gd name="connsiteX12" fmla="*/ 204787 w 428625"/>
              <a:gd name="connsiteY12" fmla="*/ 862012 h 1100526"/>
              <a:gd name="connsiteX13" fmla="*/ 223837 w 428625"/>
              <a:gd name="connsiteY13" fmla="*/ 833437 h 1100526"/>
              <a:gd name="connsiteX14" fmla="*/ 238125 w 428625"/>
              <a:gd name="connsiteY14" fmla="*/ 804862 h 1100526"/>
              <a:gd name="connsiteX15" fmla="*/ 261937 w 428625"/>
              <a:gd name="connsiteY15" fmla="*/ 762000 h 1100526"/>
              <a:gd name="connsiteX16" fmla="*/ 271462 w 428625"/>
              <a:gd name="connsiteY16" fmla="*/ 747712 h 1100526"/>
              <a:gd name="connsiteX17" fmla="*/ 285750 w 428625"/>
              <a:gd name="connsiteY17" fmla="*/ 719137 h 1100526"/>
              <a:gd name="connsiteX18" fmla="*/ 290512 w 428625"/>
              <a:gd name="connsiteY18" fmla="*/ 700087 h 1100526"/>
              <a:gd name="connsiteX19" fmla="*/ 290512 w 428625"/>
              <a:gd name="connsiteY19" fmla="*/ 633412 h 1100526"/>
              <a:gd name="connsiteX20" fmla="*/ 300037 w 428625"/>
              <a:gd name="connsiteY20" fmla="*/ 581025 h 1100526"/>
              <a:gd name="connsiteX21" fmla="*/ 323850 w 428625"/>
              <a:gd name="connsiteY21" fmla="*/ 376237 h 1100526"/>
              <a:gd name="connsiteX22" fmla="*/ 309562 w 428625"/>
              <a:gd name="connsiteY22" fmla="*/ 366712 h 1100526"/>
              <a:gd name="connsiteX23" fmla="*/ 300037 w 428625"/>
              <a:gd name="connsiteY23" fmla="*/ 276225 h 1100526"/>
              <a:gd name="connsiteX24" fmla="*/ 295275 w 428625"/>
              <a:gd name="connsiteY24" fmla="*/ 261937 h 1100526"/>
              <a:gd name="connsiteX25" fmla="*/ 304800 w 428625"/>
              <a:gd name="connsiteY25" fmla="*/ 233362 h 1100526"/>
              <a:gd name="connsiteX26" fmla="*/ 319087 w 428625"/>
              <a:gd name="connsiteY26" fmla="*/ 190500 h 1100526"/>
              <a:gd name="connsiteX27" fmla="*/ 323850 w 428625"/>
              <a:gd name="connsiteY27" fmla="*/ 176212 h 1100526"/>
              <a:gd name="connsiteX28" fmla="*/ 342900 w 428625"/>
              <a:gd name="connsiteY28" fmla="*/ 147637 h 1100526"/>
              <a:gd name="connsiteX29" fmla="*/ 347662 w 428625"/>
              <a:gd name="connsiteY29" fmla="*/ 133350 h 1100526"/>
              <a:gd name="connsiteX30" fmla="*/ 376237 w 428625"/>
              <a:gd name="connsiteY30" fmla="*/ 114300 h 1100526"/>
              <a:gd name="connsiteX31" fmla="*/ 404812 w 428625"/>
              <a:gd name="connsiteY31" fmla="*/ 57150 h 1100526"/>
              <a:gd name="connsiteX32" fmla="*/ 423862 w 428625"/>
              <a:gd name="connsiteY32" fmla="*/ 14287 h 1100526"/>
              <a:gd name="connsiteX33" fmla="*/ 428625 w 428625"/>
              <a:gd name="connsiteY33" fmla="*/ 0 h 1100526"/>
              <a:gd name="connsiteX0" fmla="*/ 0 w 428625"/>
              <a:gd name="connsiteY0" fmla="*/ 1090612 h 1100526"/>
              <a:gd name="connsiteX1" fmla="*/ 57150 w 428625"/>
              <a:gd name="connsiteY1" fmla="*/ 1100137 h 1100526"/>
              <a:gd name="connsiteX2" fmla="*/ 85725 w 428625"/>
              <a:gd name="connsiteY2" fmla="*/ 1090612 h 1100526"/>
              <a:gd name="connsiteX3" fmla="*/ 104775 w 428625"/>
              <a:gd name="connsiteY3" fmla="*/ 1085850 h 1100526"/>
              <a:gd name="connsiteX4" fmla="*/ 133350 w 428625"/>
              <a:gd name="connsiteY4" fmla="*/ 1076325 h 1100526"/>
              <a:gd name="connsiteX5" fmla="*/ 142875 w 428625"/>
              <a:gd name="connsiteY5" fmla="*/ 1062037 h 1100526"/>
              <a:gd name="connsiteX6" fmla="*/ 157162 w 428625"/>
              <a:gd name="connsiteY6" fmla="*/ 1052512 h 1100526"/>
              <a:gd name="connsiteX7" fmla="*/ 161925 w 428625"/>
              <a:gd name="connsiteY7" fmla="*/ 1028700 h 1100526"/>
              <a:gd name="connsiteX8" fmla="*/ 161925 w 428625"/>
              <a:gd name="connsiteY8" fmla="*/ 923925 h 1100526"/>
              <a:gd name="connsiteX9" fmla="*/ 176212 w 428625"/>
              <a:gd name="connsiteY9" fmla="*/ 895350 h 1100526"/>
              <a:gd name="connsiteX10" fmla="*/ 190500 w 428625"/>
              <a:gd name="connsiteY10" fmla="*/ 890587 h 1100526"/>
              <a:gd name="connsiteX11" fmla="*/ 200025 w 428625"/>
              <a:gd name="connsiteY11" fmla="*/ 876300 h 1100526"/>
              <a:gd name="connsiteX12" fmla="*/ 204787 w 428625"/>
              <a:gd name="connsiteY12" fmla="*/ 862012 h 1100526"/>
              <a:gd name="connsiteX13" fmla="*/ 223837 w 428625"/>
              <a:gd name="connsiteY13" fmla="*/ 833437 h 1100526"/>
              <a:gd name="connsiteX14" fmla="*/ 238125 w 428625"/>
              <a:gd name="connsiteY14" fmla="*/ 804862 h 1100526"/>
              <a:gd name="connsiteX15" fmla="*/ 261937 w 428625"/>
              <a:gd name="connsiteY15" fmla="*/ 762000 h 1100526"/>
              <a:gd name="connsiteX16" fmla="*/ 271462 w 428625"/>
              <a:gd name="connsiteY16" fmla="*/ 747712 h 1100526"/>
              <a:gd name="connsiteX17" fmla="*/ 285750 w 428625"/>
              <a:gd name="connsiteY17" fmla="*/ 719137 h 1100526"/>
              <a:gd name="connsiteX18" fmla="*/ 290512 w 428625"/>
              <a:gd name="connsiteY18" fmla="*/ 700087 h 1100526"/>
              <a:gd name="connsiteX19" fmla="*/ 290512 w 428625"/>
              <a:gd name="connsiteY19" fmla="*/ 633412 h 1100526"/>
              <a:gd name="connsiteX20" fmla="*/ 300037 w 428625"/>
              <a:gd name="connsiteY20" fmla="*/ 581025 h 1100526"/>
              <a:gd name="connsiteX21" fmla="*/ 323850 w 428625"/>
              <a:gd name="connsiteY21" fmla="*/ 376237 h 1100526"/>
              <a:gd name="connsiteX22" fmla="*/ 300037 w 428625"/>
              <a:gd name="connsiteY22" fmla="*/ 276225 h 1100526"/>
              <a:gd name="connsiteX23" fmla="*/ 295275 w 428625"/>
              <a:gd name="connsiteY23" fmla="*/ 261937 h 1100526"/>
              <a:gd name="connsiteX24" fmla="*/ 304800 w 428625"/>
              <a:gd name="connsiteY24" fmla="*/ 233362 h 1100526"/>
              <a:gd name="connsiteX25" fmla="*/ 319087 w 428625"/>
              <a:gd name="connsiteY25" fmla="*/ 190500 h 1100526"/>
              <a:gd name="connsiteX26" fmla="*/ 323850 w 428625"/>
              <a:gd name="connsiteY26" fmla="*/ 176212 h 1100526"/>
              <a:gd name="connsiteX27" fmla="*/ 342900 w 428625"/>
              <a:gd name="connsiteY27" fmla="*/ 147637 h 1100526"/>
              <a:gd name="connsiteX28" fmla="*/ 347662 w 428625"/>
              <a:gd name="connsiteY28" fmla="*/ 133350 h 1100526"/>
              <a:gd name="connsiteX29" fmla="*/ 376237 w 428625"/>
              <a:gd name="connsiteY29" fmla="*/ 114300 h 1100526"/>
              <a:gd name="connsiteX30" fmla="*/ 404812 w 428625"/>
              <a:gd name="connsiteY30" fmla="*/ 57150 h 1100526"/>
              <a:gd name="connsiteX31" fmla="*/ 423862 w 428625"/>
              <a:gd name="connsiteY31" fmla="*/ 14287 h 1100526"/>
              <a:gd name="connsiteX32" fmla="*/ 428625 w 428625"/>
              <a:gd name="connsiteY32" fmla="*/ 0 h 1100526"/>
              <a:gd name="connsiteX0" fmla="*/ 0 w 428625"/>
              <a:gd name="connsiteY0" fmla="*/ 1090612 h 1100526"/>
              <a:gd name="connsiteX1" fmla="*/ 57150 w 428625"/>
              <a:gd name="connsiteY1" fmla="*/ 1100137 h 1100526"/>
              <a:gd name="connsiteX2" fmla="*/ 85725 w 428625"/>
              <a:gd name="connsiteY2" fmla="*/ 1090612 h 1100526"/>
              <a:gd name="connsiteX3" fmla="*/ 104775 w 428625"/>
              <a:gd name="connsiteY3" fmla="*/ 1085850 h 1100526"/>
              <a:gd name="connsiteX4" fmla="*/ 133350 w 428625"/>
              <a:gd name="connsiteY4" fmla="*/ 1076325 h 1100526"/>
              <a:gd name="connsiteX5" fmla="*/ 142875 w 428625"/>
              <a:gd name="connsiteY5" fmla="*/ 1062037 h 1100526"/>
              <a:gd name="connsiteX6" fmla="*/ 157162 w 428625"/>
              <a:gd name="connsiteY6" fmla="*/ 1052512 h 1100526"/>
              <a:gd name="connsiteX7" fmla="*/ 161925 w 428625"/>
              <a:gd name="connsiteY7" fmla="*/ 1028700 h 1100526"/>
              <a:gd name="connsiteX8" fmla="*/ 161925 w 428625"/>
              <a:gd name="connsiteY8" fmla="*/ 923925 h 1100526"/>
              <a:gd name="connsiteX9" fmla="*/ 176212 w 428625"/>
              <a:gd name="connsiteY9" fmla="*/ 895350 h 1100526"/>
              <a:gd name="connsiteX10" fmla="*/ 190500 w 428625"/>
              <a:gd name="connsiteY10" fmla="*/ 890587 h 1100526"/>
              <a:gd name="connsiteX11" fmla="*/ 200025 w 428625"/>
              <a:gd name="connsiteY11" fmla="*/ 876300 h 1100526"/>
              <a:gd name="connsiteX12" fmla="*/ 204787 w 428625"/>
              <a:gd name="connsiteY12" fmla="*/ 862012 h 1100526"/>
              <a:gd name="connsiteX13" fmla="*/ 223837 w 428625"/>
              <a:gd name="connsiteY13" fmla="*/ 833437 h 1100526"/>
              <a:gd name="connsiteX14" fmla="*/ 238125 w 428625"/>
              <a:gd name="connsiteY14" fmla="*/ 804862 h 1100526"/>
              <a:gd name="connsiteX15" fmla="*/ 261937 w 428625"/>
              <a:gd name="connsiteY15" fmla="*/ 762000 h 1100526"/>
              <a:gd name="connsiteX16" fmla="*/ 271462 w 428625"/>
              <a:gd name="connsiteY16" fmla="*/ 747712 h 1100526"/>
              <a:gd name="connsiteX17" fmla="*/ 285750 w 428625"/>
              <a:gd name="connsiteY17" fmla="*/ 719137 h 1100526"/>
              <a:gd name="connsiteX18" fmla="*/ 290512 w 428625"/>
              <a:gd name="connsiteY18" fmla="*/ 700087 h 1100526"/>
              <a:gd name="connsiteX19" fmla="*/ 290512 w 428625"/>
              <a:gd name="connsiteY19" fmla="*/ 633412 h 1100526"/>
              <a:gd name="connsiteX20" fmla="*/ 300037 w 428625"/>
              <a:gd name="connsiteY20" fmla="*/ 581025 h 1100526"/>
              <a:gd name="connsiteX21" fmla="*/ 300037 w 428625"/>
              <a:gd name="connsiteY21" fmla="*/ 276225 h 1100526"/>
              <a:gd name="connsiteX22" fmla="*/ 295275 w 428625"/>
              <a:gd name="connsiteY22" fmla="*/ 261937 h 1100526"/>
              <a:gd name="connsiteX23" fmla="*/ 304800 w 428625"/>
              <a:gd name="connsiteY23" fmla="*/ 233362 h 1100526"/>
              <a:gd name="connsiteX24" fmla="*/ 319087 w 428625"/>
              <a:gd name="connsiteY24" fmla="*/ 190500 h 1100526"/>
              <a:gd name="connsiteX25" fmla="*/ 323850 w 428625"/>
              <a:gd name="connsiteY25" fmla="*/ 176212 h 1100526"/>
              <a:gd name="connsiteX26" fmla="*/ 342900 w 428625"/>
              <a:gd name="connsiteY26" fmla="*/ 147637 h 1100526"/>
              <a:gd name="connsiteX27" fmla="*/ 347662 w 428625"/>
              <a:gd name="connsiteY27" fmla="*/ 133350 h 1100526"/>
              <a:gd name="connsiteX28" fmla="*/ 376237 w 428625"/>
              <a:gd name="connsiteY28" fmla="*/ 114300 h 1100526"/>
              <a:gd name="connsiteX29" fmla="*/ 404812 w 428625"/>
              <a:gd name="connsiteY29" fmla="*/ 57150 h 1100526"/>
              <a:gd name="connsiteX30" fmla="*/ 423862 w 428625"/>
              <a:gd name="connsiteY30" fmla="*/ 14287 h 1100526"/>
              <a:gd name="connsiteX31" fmla="*/ 428625 w 428625"/>
              <a:gd name="connsiteY31" fmla="*/ 0 h 1100526"/>
              <a:gd name="connsiteX0" fmla="*/ 0 w 428625"/>
              <a:gd name="connsiteY0" fmla="*/ 1090612 h 1100526"/>
              <a:gd name="connsiteX1" fmla="*/ 57150 w 428625"/>
              <a:gd name="connsiteY1" fmla="*/ 1100137 h 1100526"/>
              <a:gd name="connsiteX2" fmla="*/ 85725 w 428625"/>
              <a:gd name="connsiteY2" fmla="*/ 1090612 h 1100526"/>
              <a:gd name="connsiteX3" fmla="*/ 104775 w 428625"/>
              <a:gd name="connsiteY3" fmla="*/ 1085850 h 1100526"/>
              <a:gd name="connsiteX4" fmla="*/ 133350 w 428625"/>
              <a:gd name="connsiteY4" fmla="*/ 1076325 h 1100526"/>
              <a:gd name="connsiteX5" fmla="*/ 142875 w 428625"/>
              <a:gd name="connsiteY5" fmla="*/ 1062037 h 1100526"/>
              <a:gd name="connsiteX6" fmla="*/ 157162 w 428625"/>
              <a:gd name="connsiteY6" fmla="*/ 1052512 h 1100526"/>
              <a:gd name="connsiteX7" fmla="*/ 161925 w 428625"/>
              <a:gd name="connsiteY7" fmla="*/ 1028700 h 1100526"/>
              <a:gd name="connsiteX8" fmla="*/ 161925 w 428625"/>
              <a:gd name="connsiteY8" fmla="*/ 923925 h 1100526"/>
              <a:gd name="connsiteX9" fmla="*/ 176212 w 428625"/>
              <a:gd name="connsiteY9" fmla="*/ 895350 h 1100526"/>
              <a:gd name="connsiteX10" fmla="*/ 190500 w 428625"/>
              <a:gd name="connsiteY10" fmla="*/ 890587 h 1100526"/>
              <a:gd name="connsiteX11" fmla="*/ 200025 w 428625"/>
              <a:gd name="connsiteY11" fmla="*/ 876300 h 1100526"/>
              <a:gd name="connsiteX12" fmla="*/ 204787 w 428625"/>
              <a:gd name="connsiteY12" fmla="*/ 862012 h 1100526"/>
              <a:gd name="connsiteX13" fmla="*/ 223837 w 428625"/>
              <a:gd name="connsiteY13" fmla="*/ 833437 h 1100526"/>
              <a:gd name="connsiteX14" fmla="*/ 238125 w 428625"/>
              <a:gd name="connsiteY14" fmla="*/ 804862 h 1100526"/>
              <a:gd name="connsiteX15" fmla="*/ 261937 w 428625"/>
              <a:gd name="connsiteY15" fmla="*/ 762000 h 1100526"/>
              <a:gd name="connsiteX16" fmla="*/ 271462 w 428625"/>
              <a:gd name="connsiteY16" fmla="*/ 747712 h 1100526"/>
              <a:gd name="connsiteX17" fmla="*/ 285750 w 428625"/>
              <a:gd name="connsiteY17" fmla="*/ 719137 h 1100526"/>
              <a:gd name="connsiteX18" fmla="*/ 290512 w 428625"/>
              <a:gd name="connsiteY18" fmla="*/ 700087 h 1100526"/>
              <a:gd name="connsiteX19" fmla="*/ 290512 w 428625"/>
              <a:gd name="connsiteY19" fmla="*/ 633412 h 1100526"/>
              <a:gd name="connsiteX20" fmla="*/ 300037 w 428625"/>
              <a:gd name="connsiteY20" fmla="*/ 581025 h 1100526"/>
              <a:gd name="connsiteX21" fmla="*/ 300037 w 428625"/>
              <a:gd name="connsiteY21" fmla="*/ 276225 h 1100526"/>
              <a:gd name="connsiteX22" fmla="*/ 295275 w 428625"/>
              <a:gd name="connsiteY22" fmla="*/ 261937 h 1100526"/>
              <a:gd name="connsiteX23" fmla="*/ 319087 w 428625"/>
              <a:gd name="connsiteY23" fmla="*/ 190500 h 1100526"/>
              <a:gd name="connsiteX24" fmla="*/ 323850 w 428625"/>
              <a:gd name="connsiteY24" fmla="*/ 176212 h 1100526"/>
              <a:gd name="connsiteX25" fmla="*/ 342900 w 428625"/>
              <a:gd name="connsiteY25" fmla="*/ 147637 h 1100526"/>
              <a:gd name="connsiteX26" fmla="*/ 347662 w 428625"/>
              <a:gd name="connsiteY26" fmla="*/ 133350 h 1100526"/>
              <a:gd name="connsiteX27" fmla="*/ 376237 w 428625"/>
              <a:gd name="connsiteY27" fmla="*/ 114300 h 1100526"/>
              <a:gd name="connsiteX28" fmla="*/ 404812 w 428625"/>
              <a:gd name="connsiteY28" fmla="*/ 57150 h 1100526"/>
              <a:gd name="connsiteX29" fmla="*/ 423862 w 428625"/>
              <a:gd name="connsiteY29" fmla="*/ 14287 h 1100526"/>
              <a:gd name="connsiteX30" fmla="*/ 428625 w 428625"/>
              <a:gd name="connsiteY30" fmla="*/ 0 h 1100526"/>
              <a:gd name="connsiteX0" fmla="*/ 0 w 428625"/>
              <a:gd name="connsiteY0" fmla="*/ 1090612 h 1100526"/>
              <a:gd name="connsiteX1" fmla="*/ 57150 w 428625"/>
              <a:gd name="connsiteY1" fmla="*/ 1100137 h 1100526"/>
              <a:gd name="connsiteX2" fmla="*/ 85725 w 428625"/>
              <a:gd name="connsiteY2" fmla="*/ 1090612 h 1100526"/>
              <a:gd name="connsiteX3" fmla="*/ 104775 w 428625"/>
              <a:gd name="connsiteY3" fmla="*/ 1085850 h 1100526"/>
              <a:gd name="connsiteX4" fmla="*/ 133350 w 428625"/>
              <a:gd name="connsiteY4" fmla="*/ 1076325 h 1100526"/>
              <a:gd name="connsiteX5" fmla="*/ 142875 w 428625"/>
              <a:gd name="connsiteY5" fmla="*/ 1062037 h 1100526"/>
              <a:gd name="connsiteX6" fmla="*/ 157162 w 428625"/>
              <a:gd name="connsiteY6" fmla="*/ 1052512 h 1100526"/>
              <a:gd name="connsiteX7" fmla="*/ 161925 w 428625"/>
              <a:gd name="connsiteY7" fmla="*/ 1028700 h 1100526"/>
              <a:gd name="connsiteX8" fmla="*/ 161925 w 428625"/>
              <a:gd name="connsiteY8" fmla="*/ 923925 h 1100526"/>
              <a:gd name="connsiteX9" fmla="*/ 176212 w 428625"/>
              <a:gd name="connsiteY9" fmla="*/ 895350 h 1100526"/>
              <a:gd name="connsiteX10" fmla="*/ 190500 w 428625"/>
              <a:gd name="connsiteY10" fmla="*/ 890587 h 1100526"/>
              <a:gd name="connsiteX11" fmla="*/ 200025 w 428625"/>
              <a:gd name="connsiteY11" fmla="*/ 876300 h 1100526"/>
              <a:gd name="connsiteX12" fmla="*/ 204787 w 428625"/>
              <a:gd name="connsiteY12" fmla="*/ 862012 h 1100526"/>
              <a:gd name="connsiteX13" fmla="*/ 223837 w 428625"/>
              <a:gd name="connsiteY13" fmla="*/ 833437 h 1100526"/>
              <a:gd name="connsiteX14" fmla="*/ 238125 w 428625"/>
              <a:gd name="connsiteY14" fmla="*/ 804862 h 1100526"/>
              <a:gd name="connsiteX15" fmla="*/ 261937 w 428625"/>
              <a:gd name="connsiteY15" fmla="*/ 762000 h 1100526"/>
              <a:gd name="connsiteX16" fmla="*/ 271462 w 428625"/>
              <a:gd name="connsiteY16" fmla="*/ 747712 h 1100526"/>
              <a:gd name="connsiteX17" fmla="*/ 285750 w 428625"/>
              <a:gd name="connsiteY17" fmla="*/ 719137 h 1100526"/>
              <a:gd name="connsiteX18" fmla="*/ 290512 w 428625"/>
              <a:gd name="connsiteY18" fmla="*/ 700087 h 1100526"/>
              <a:gd name="connsiteX19" fmla="*/ 290512 w 428625"/>
              <a:gd name="connsiteY19" fmla="*/ 633412 h 1100526"/>
              <a:gd name="connsiteX20" fmla="*/ 300037 w 428625"/>
              <a:gd name="connsiteY20" fmla="*/ 581025 h 1100526"/>
              <a:gd name="connsiteX21" fmla="*/ 300037 w 428625"/>
              <a:gd name="connsiteY21" fmla="*/ 276225 h 1100526"/>
              <a:gd name="connsiteX22" fmla="*/ 319087 w 428625"/>
              <a:gd name="connsiteY22" fmla="*/ 190500 h 1100526"/>
              <a:gd name="connsiteX23" fmla="*/ 323850 w 428625"/>
              <a:gd name="connsiteY23" fmla="*/ 176212 h 1100526"/>
              <a:gd name="connsiteX24" fmla="*/ 342900 w 428625"/>
              <a:gd name="connsiteY24" fmla="*/ 147637 h 1100526"/>
              <a:gd name="connsiteX25" fmla="*/ 347662 w 428625"/>
              <a:gd name="connsiteY25" fmla="*/ 133350 h 1100526"/>
              <a:gd name="connsiteX26" fmla="*/ 376237 w 428625"/>
              <a:gd name="connsiteY26" fmla="*/ 114300 h 1100526"/>
              <a:gd name="connsiteX27" fmla="*/ 404812 w 428625"/>
              <a:gd name="connsiteY27" fmla="*/ 57150 h 1100526"/>
              <a:gd name="connsiteX28" fmla="*/ 423862 w 428625"/>
              <a:gd name="connsiteY28" fmla="*/ 14287 h 1100526"/>
              <a:gd name="connsiteX29" fmla="*/ 428625 w 428625"/>
              <a:gd name="connsiteY29" fmla="*/ 0 h 1100526"/>
              <a:gd name="connsiteX0" fmla="*/ 0 w 428625"/>
              <a:gd name="connsiteY0" fmla="*/ 1090612 h 1100526"/>
              <a:gd name="connsiteX1" fmla="*/ 57150 w 428625"/>
              <a:gd name="connsiteY1" fmla="*/ 1100137 h 1100526"/>
              <a:gd name="connsiteX2" fmla="*/ 85725 w 428625"/>
              <a:gd name="connsiteY2" fmla="*/ 1090612 h 1100526"/>
              <a:gd name="connsiteX3" fmla="*/ 104775 w 428625"/>
              <a:gd name="connsiteY3" fmla="*/ 1085850 h 1100526"/>
              <a:gd name="connsiteX4" fmla="*/ 133350 w 428625"/>
              <a:gd name="connsiteY4" fmla="*/ 1076325 h 1100526"/>
              <a:gd name="connsiteX5" fmla="*/ 142875 w 428625"/>
              <a:gd name="connsiteY5" fmla="*/ 1062037 h 1100526"/>
              <a:gd name="connsiteX6" fmla="*/ 157162 w 428625"/>
              <a:gd name="connsiteY6" fmla="*/ 1052512 h 1100526"/>
              <a:gd name="connsiteX7" fmla="*/ 161925 w 428625"/>
              <a:gd name="connsiteY7" fmla="*/ 1028700 h 1100526"/>
              <a:gd name="connsiteX8" fmla="*/ 161925 w 428625"/>
              <a:gd name="connsiteY8" fmla="*/ 923925 h 1100526"/>
              <a:gd name="connsiteX9" fmla="*/ 176212 w 428625"/>
              <a:gd name="connsiteY9" fmla="*/ 895350 h 1100526"/>
              <a:gd name="connsiteX10" fmla="*/ 190500 w 428625"/>
              <a:gd name="connsiteY10" fmla="*/ 890587 h 1100526"/>
              <a:gd name="connsiteX11" fmla="*/ 200025 w 428625"/>
              <a:gd name="connsiteY11" fmla="*/ 876300 h 1100526"/>
              <a:gd name="connsiteX12" fmla="*/ 204787 w 428625"/>
              <a:gd name="connsiteY12" fmla="*/ 862012 h 1100526"/>
              <a:gd name="connsiteX13" fmla="*/ 223837 w 428625"/>
              <a:gd name="connsiteY13" fmla="*/ 833437 h 1100526"/>
              <a:gd name="connsiteX14" fmla="*/ 238125 w 428625"/>
              <a:gd name="connsiteY14" fmla="*/ 804862 h 1100526"/>
              <a:gd name="connsiteX15" fmla="*/ 261937 w 428625"/>
              <a:gd name="connsiteY15" fmla="*/ 762000 h 1100526"/>
              <a:gd name="connsiteX16" fmla="*/ 271462 w 428625"/>
              <a:gd name="connsiteY16" fmla="*/ 747712 h 1100526"/>
              <a:gd name="connsiteX17" fmla="*/ 285750 w 428625"/>
              <a:gd name="connsiteY17" fmla="*/ 719137 h 1100526"/>
              <a:gd name="connsiteX18" fmla="*/ 290512 w 428625"/>
              <a:gd name="connsiteY18" fmla="*/ 700087 h 1100526"/>
              <a:gd name="connsiteX19" fmla="*/ 290512 w 428625"/>
              <a:gd name="connsiteY19" fmla="*/ 633412 h 1100526"/>
              <a:gd name="connsiteX20" fmla="*/ 300037 w 428625"/>
              <a:gd name="connsiteY20" fmla="*/ 581025 h 1100526"/>
              <a:gd name="connsiteX21" fmla="*/ 300037 w 428625"/>
              <a:gd name="connsiteY21" fmla="*/ 276225 h 1100526"/>
              <a:gd name="connsiteX22" fmla="*/ 319087 w 428625"/>
              <a:gd name="connsiteY22" fmla="*/ 190500 h 1100526"/>
              <a:gd name="connsiteX23" fmla="*/ 323850 w 428625"/>
              <a:gd name="connsiteY23" fmla="*/ 176212 h 1100526"/>
              <a:gd name="connsiteX24" fmla="*/ 342900 w 428625"/>
              <a:gd name="connsiteY24" fmla="*/ 147637 h 1100526"/>
              <a:gd name="connsiteX25" fmla="*/ 376237 w 428625"/>
              <a:gd name="connsiteY25" fmla="*/ 114300 h 1100526"/>
              <a:gd name="connsiteX26" fmla="*/ 404812 w 428625"/>
              <a:gd name="connsiteY26" fmla="*/ 57150 h 1100526"/>
              <a:gd name="connsiteX27" fmla="*/ 423862 w 428625"/>
              <a:gd name="connsiteY27" fmla="*/ 14287 h 1100526"/>
              <a:gd name="connsiteX28" fmla="*/ 428625 w 428625"/>
              <a:gd name="connsiteY28" fmla="*/ 0 h 1100526"/>
              <a:gd name="connsiteX0" fmla="*/ 0 w 428625"/>
              <a:gd name="connsiteY0" fmla="*/ 1090612 h 1100526"/>
              <a:gd name="connsiteX1" fmla="*/ 57150 w 428625"/>
              <a:gd name="connsiteY1" fmla="*/ 1100137 h 1100526"/>
              <a:gd name="connsiteX2" fmla="*/ 85725 w 428625"/>
              <a:gd name="connsiteY2" fmla="*/ 1090612 h 1100526"/>
              <a:gd name="connsiteX3" fmla="*/ 104775 w 428625"/>
              <a:gd name="connsiteY3" fmla="*/ 1085850 h 1100526"/>
              <a:gd name="connsiteX4" fmla="*/ 133350 w 428625"/>
              <a:gd name="connsiteY4" fmla="*/ 1076325 h 1100526"/>
              <a:gd name="connsiteX5" fmla="*/ 142875 w 428625"/>
              <a:gd name="connsiteY5" fmla="*/ 1062037 h 1100526"/>
              <a:gd name="connsiteX6" fmla="*/ 157162 w 428625"/>
              <a:gd name="connsiteY6" fmla="*/ 1052512 h 1100526"/>
              <a:gd name="connsiteX7" fmla="*/ 161925 w 428625"/>
              <a:gd name="connsiteY7" fmla="*/ 1028700 h 1100526"/>
              <a:gd name="connsiteX8" fmla="*/ 161925 w 428625"/>
              <a:gd name="connsiteY8" fmla="*/ 923925 h 1100526"/>
              <a:gd name="connsiteX9" fmla="*/ 176212 w 428625"/>
              <a:gd name="connsiteY9" fmla="*/ 895350 h 1100526"/>
              <a:gd name="connsiteX10" fmla="*/ 190500 w 428625"/>
              <a:gd name="connsiteY10" fmla="*/ 890587 h 1100526"/>
              <a:gd name="connsiteX11" fmla="*/ 200025 w 428625"/>
              <a:gd name="connsiteY11" fmla="*/ 876300 h 1100526"/>
              <a:gd name="connsiteX12" fmla="*/ 204787 w 428625"/>
              <a:gd name="connsiteY12" fmla="*/ 862012 h 1100526"/>
              <a:gd name="connsiteX13" fmla="*/ 223837 w 428625"/>
              <a:gd name="connsiteY13" fmla="*/ 833437 h 1100526"/>
              <a:gd name="connsiteX14" fmla="*/ 238125 w 428625"/>
              <a:gd name="connsiteY14" fmla="*/ 804862 h 1100526"/>
              <a:gd name="connsiteX15" fmla="*/ 261937 w 428625"/>
              <a:gd name="connsiteY15" fmla="*/ 762000 h 1100526"/>
              <a:gd name="connsiteX16" fmla="*/ 271462 w 428625"/>
              <a:gd name="connsiteY16" fmla="*/ 747712 h 1100526"/>
              <a:gd name="connsiteX17" fmla="*/ 285750 w 428625"/>
              <a:gd name="connsiteY17" fmla="*/ 719137 h 1100526"/>
              <a:gd name="connsiteX18" fmla="*/ 290512 w 428625"/>
              <a:gd name="connsiteY18" fmla="*/ 700087 h 1100526"/>
              <a:gd name="connsiteX19" fmla="*/ 290512 w 428625"/>
              <a:gd name="connsiteY19" fmla="*/ 633412 h 1100526"/>
              <a:gd name="connsiteX20" fmla="*/ 300037 w 428625"/>
              <a:gd name="connsiteY20" fmla="*/ 581025 h 1100526"/>
              <a:gd name="connsiteX21" fmla="*/ 300037 w 428625"/>
              <a:gd name="connsiteY21" fmla="*/ 276225 h 1100526"/>
              <a:gd name="connsiteX22" fmla="*/ 319087 w 428625"/>
              <a:gd name="connsiteY22" fmla="*/ 190500 h 1100526"/>
              <a:gd name="connsiteX23" fmla="*/ 323850 w 428625"/>
              <a:gd name="connsiteY23" fmla="*/ 176212 h 1100526"/>
              <a:gd name="connsiteX24" fmla="*/ 342900 w 428625"/>
              <a:gd name="connsiteY24" fmla="*/ 147637 h 1100526"/>
              <a:gd name="connsiteX25" fmla="*/ 349092 w 428625"/>
              <a:gd name="connsiteY25" fmla="*/ 114300 h 1100526"/>
              <a:gd name="connsiteX26" fmla="*/ 404812 w 428625"/>
              <a:gd name="connsiteY26" fmla="*/ 57150 h 1100526"/>
              <a:gd name="connsiteX27" fmla="*/ 423862 w 428625"/>
              <a:gd name="connsiteY27" fmla="*/ 14287 h 1100526"/>
              <a:gd name="connsiteX28" fmla="*/ 428625 w 428625"/>
              <a:gd name="connsiteY28" fmla="*/ 0 h 1100526"/>
              <a:gd name="connsiteX0" fmla="*/ 0 w 428625"/>
              <a:gd name="connsiteY0" fmla="*/ 1090612 h 1100526"/>
              <a:gd name="connsiteX1" fmla="*/ 57150 w 428625"/>
              <a:gd name="connsiteY1" fmla="*/ 1100137 h 1100526"/>
              <a:gd name="connsiteX2" fmla="*/ 85725 w 428625"/>
              <a:gd name="connsiteY2" fmla="*/ 1090612 h 1100526"/>
              <a:gd name="connsiteX3" fmla="*/ 104775 w 428625"/>
              <a:gd name="connsiteY3" fmla="*/ 1085850 h 1100526"/>
              <a:gd name="connsiteX4" fmla="*/ 133350 w 428625"/>
              <a:gd name="connsiteY4" fmla="*/ 1076325 h 1100526"/>
              <a:gd name="connsiteX5" fmla="*/ 142875 w 428625"/>
              <a:gd name="connsiteY5" fmla="*/ 1062037 h 1100526"/>
              <a:gd name="connsiteX6" fmla="*/ 157162 w 428625"/>
              <a:gd name="connsiteY6" fmla="*/ 1052512 h 1100526"/>
              <a:gd name="connsiteX7" fmla="*/ 161925 w 428625"/>
              <a:gd name="connsiteY7" fmla="*/ 1028700 h 1100526"/>
              <a:gd name="connsiteX8" fmla="*/ 161925 w 428625"/>
              <a:gd name="connsiteY8" fmla="*/ 923925 h 1100526"/>
              <a:gd name="connsiteX9" fmla="*/ 176212 w 428625"/>
              <a:gd name="connsiteY9" fmla="*/ 895350 h 1100526"/>
              <a:gd name="connsiteX10" fmla="*/ 190500 w 428625"/>
              <a:gd name="connsiteY10" fmla="*/ 890587 h 1100526"/>
              <a:gd name="connsiteX11" fmla="*/ 200025 w 428625"/>
              <a:gd name="connsiteY11" fmla="*/ 876300 h 1100526"/>
              <a:gd name="connsiteX12" fmla="*/ 204787 w 428625"/>
              <a:gd name="connsiteY12" fmla="*/ 862012 h 1100526"/>
              <a:gd name="connsiteX13" fmla="*/ 223837 w 428625"/>
              <a:gd name="connsiteY13" fmla="*/ 833437 h 1100526"/>
              <a:gd name="connsiteX14" fmla="*/ 238125 w 428625"/>
              <a:gd name="connsiteY14" fmla="*/ 804862 h 1100526"/>
              <a:gd name="connsiteX15" fmla="*/ 261937 w 428625"/>
              <a:gd name="connsiteY15" fmla="*/ 762000 h 1100526"/>
              <a:gd name="connsiteX16" fmla="*/ 271462 w 428625"/>
              <a:gd name="connsiteY16" fmla="*/ 747712 h 1100526"/>
              <a:gd name="connsiteX17" fmla="*/ 285750 w 428625"/>
              <a:gd name="connsiteY17" fmla="*/ 719137 h 1100526"/>
              <a:gd name="connsiteX18" fmla="*/ 290512 w 428625"/>
              <a:gd name="connsiteY18" fmla="*/ 700087 h 1100526"/>
              <a:gd name="connsiteX19" fmla="*/ 290512 w 428625"/>
              <a:gd name="connsiteY19" fmla="*/ 633412 h 1100526"/>
              <a:gd name="connsiteX20" fmla="*/ 300037 w 428625"/>
              <a:gd name="connsiteY20" fmla="*/ 581025 h 1100526"/>
              <a:gd name="connsiteX21" fmla="*/ 300037 w 428625"/>
              <a:gd name="connsiteY21" fmla="*/ 276225 h 1100526"/>
              <a:gd name="connsiteX22" fmla="*/ 319087 w 428625"/>
              <a:gd name="connsiteY22" fmla="*/ 190500 h 1100526"/>
              <a:gd name="connsiteX23" fmla="*/ 323850 w 428625"/>
              <a:gd name="connsiteY23" fmla="*/ 176212 h 1100526"/>
              <a:gd name="connsiteX24" fmla="*/ 342900 w 428625"/>
              <a:gd name="connsiteY24" fmla="*/ 147637 h 1100526"/>
              <a:gd name="connsiteX25" fmla="*/ 404812 w 428625"/>
              <a:gd name="connsiteY25" fmla="*/ 57150 h 1100526"/>
              <a:gd name="connsiteX26" fmla="*/ 423862 w 428625"/>
              <a:gd name="connsiteY26" fmla="*/ 14287 h 1100526"/>
              <a:gd name="connsiteX27" fmla="*/ 428625 w 428625"/>
              <a:gd name="connsiteY27" fmla="*/ 0 h 1100526"/>
              <a:gd name="connsiteX0" fmla="*/ 0 w 428625"/>
              <a:gd name="connsiteY0" fmla="*/ 1090612 h 1100526"/>
              <a:gd name="connsiteX1" fmla="*/ 57150 w 428625"/>
              <a:gd name="connsiteY1" fmla="*/ 1100137 h 1100526"/>
              <a:gd name="connsiteX2" fmla="*/ 85725 w 428625"/>
              <a:gd name="connsiteY2" fmla="*/ 1090612 h 1100526"/>
              <a:gd name="connsiteX3" fmla="*/ 104775 w 428625"/>
              <a:gd name="connsiteY3" fmla="*/ 1085850 h 1100526"/>
              <a:gd name="connsiteX4" fmla="*/ 133350 w 428625"/>
              <a:gd name="connsiteY4" fmla="*/ 1076325 h 1100526"/>
              <a:gd name="connsiteX5" fmla="*/ 142875 w 428625"/>
              <a:gd name="connsiteY5" fmla="*/ 1062037 h 1100526"/>
              <a:gd name="connsiteX6" fmla="*/ 157162 w 428625"/>
              <a:gd name="connsiteY6" fmla="*/ 1052512 h 1100526"/>
              <a:gd name="connsiteX7" fmla="*/ 161925 w 428625"/>
              <a:gd name="connsiteY7" fmla="*/ 1028700 h 1100526"/>
              <a:gd name="connsiteX8" fmla="*/ 161925 w 428625"/>
              <a:gd name="connsiteY8" fmla="*/ 923925 h 1100526"/>
              <a:gd name="connsiteX9" fmla="*/ 176212 w 428625"/>
              <a:gd name="connsiteY9" fmla="*/ 895350 h 1100526"/>
              <a:gd name="connsiteX10" fmla="*/ 190500 w 428625"/>
              <a:gd name="connsiteY10" fmla="*/ 890587 h 1100526"/>
              <a:gd name="connsiteX11" fmla="*/ 200025 w 428625"/>
              <a:gd name="connsiteY11" fmla="*/ 876300 h 1100526"/>
              <a:gd name="connsiteX12" fmla="*/ 204787 w 428625"/>
              <a:gd name="connsiteY12" fmla="*/ 862012 h 1100526"/>
              <a:gd name="connsiteX13" fmla="*/ 223837 w 428625"/>
              <a:gd name="connsiteY13" fmla="*/ 833437 h 1100526"/>
              <a:gd name="connsiteX14" fmla="*/ 238125 w 428625"/>
              <a:gd name="connsiteY14" fmla="*/ 804862 h 1100526"/>
              <a:gd name="connsiteX15" fmla="*/ 261937 w 428625"/>
              <a:gd name="connsiteY15" fmla="*/ 762000 h 1100526"/>
              <a:gd name="connsiteX16" fmla="*/ 271462 w 428625"/>
              <a:gd name="connsiteY16" fmla="*/ 747712 h 1100526"/>
              <a:gd name="connsiteX17" fmla="*/ 285750 w 428625"/>
              <a:gd name="connsiteY17" fmla="*/ 719137 h 1100526"/>
              <a:gd name="connsiteX18" fmla="*/ 290512 w 428625"/>
              <a:gd name="connsiteY18" fmla="*/ 700087 h 1100526"/>
              <a:gd name="connsiteX19" fmla="*/ 290512 w 428625"/>
              <a:gd name="connsiteY19" fmla="*/ 633412 h 1100526"/>
              <a:gd name="connsiteX20" fmla="*/ 300037 w 428625"/>
              <a:gd name="connsiteY20" fmla="*/ 581025 h 1100526"/>
              <a:gd name="connsiteX21" fmla="*/ 300037 w 428625"/>
              <a:gd name="connsiteY21" fmla="*/ 276225 h 1100526"/>
              <a:gd name="connsiteX22" fmla="*/ 319087 w 428625"/>
              <a:gd name="connsiteY22" fmla="*/ 190500 h 1100526"/>
              <a:gd name="connsiteX23" fmla="*/ 323850 w 428625"/>
              <a:gd name="connsiteY23" fmla="*/ 176212 h 1100526"/>
              <a:gd name="connsiteX24" fmla="*/ 315754 w 428625"/>
              <a:gd name="connsiteY24" fmla="*/ 183853 h 1100526"/>
              <a:gd name="connsiteX25" fmla="*/ 404812 w 428625"/>
              <a:gd name="connsiteY25" fmla="*/ 57150 h 1100526"/>
              <a:gd name="connsiteX26" fmla="*/ 423862 w 428625"/>
              <a:gd name="connsiteY26" fmla="*/ 14287 h 1100526"/>
              <a:gd name="connsiteX27" fmla="*/ 428625 w 428625"/>
              <a:gd name="connsiteY27" fmla="*/ 0 h 1100526"/>
              <a:gd name="connsiteX0" fmla="*/ 0 w 428625"/>
              <a:gd name="connsiteY0" fmla="*/ 1090612 h 1100526"/>
              <a:gd name="connsiteX1" fmla="*/ 57150 w 428625"/>
              <a:gd name="connsiteY1" fmla="*/ 1100137 h 1100526"/>
              <a:gd name="connsiteX2" fmla="*/ 85725 w 428625"/>
              <a:gd name="connsiteY2" fmla="*/ 1090612 h 1100526"/>
              <a:gd name="connsiteX3" fmla="*/ 104775 w 428625"/>
              <a:gd name="connsiteY3" fmla="*/ 1085850 h 1100526"/>
              <a:gd name="connsiteX4" fmla="*/ 133350 w 428625"/>
              <a:gd name="connsiteY4" fmla="*/ 1076325 h 1100526"/>
              <a:gd name="connsiteX5" fmla="*/ 142875 w 428625"/>
              <a:gd name="connsiteY5" fmla="*/ 1062037 h 1100526"/>
              <a:gd name="connsiteX6" fmla="*/ 157162 w 428625"/>
              <a:gd name="connsiteY6" fmla="*/ 1052512 h 1100526"/>
              <a:gd name="connsiteX7" fmla="*/ 161925 w 428625"/>
              <a:gd name="connsiteY7" fmla="*/ 1028700 h 1100526"/>
              <a:gd name="connsiteX8" fmla="*/ 161925 w 428625"/>
              <a:gd name="connsiteY8" fmla="*/ 923925 h 1100526"/>
              <a:gd name="connsiteX9" fmla="*/ 176212 w 428625"/>
              <a:gd name="connsiteY9" fmla="*/ 895350 h 1100526"/>
              <a:gd name="connsiteX10" fmla="*/ 190500 w 428625"/>
              <a:gd name="connsiteY10" fmla="*/ 890587 h 1100526"/>
              <a:gd name="connsiteX11" fmla="*/ 200025 w 428625"/>
              <a:gd name="connsiteY11" fmla="*/ 876300 h 1100526"/>
              <a:gd name="connsiteX12" fmla="*/ 204787 w 428625"/>
              <a:gd name="connsiteY12" fmla="*/ 862012 h 1100526"/>
              <a:gd name="connsiteX13" fmla="*/ 223837 w 428625"/>
              <a:gd name="connsiteY13" fmla="*/ 833437 h 1100526"/>
              <a:gd name="connsiteX14" fmla="*/ 238125 w 428625"/>
              <a:gd name="connsiteY14" fmla="*/ 804862 h 1100526"/>
              <a:gd name="connsiteX15" fmla="*/ 261937 w 428625"/>
              <a:gd name="connsiteY15" fmla="*/ 762000 h 1100526"/>
              <a:gd name="connsiteX16" fmla="*/ 271462 w 428625"/>
              <a:gd name="connsiteY16" fmla="*/ 747712 h 1100526"/>
              <a:gd name="connsiteX17" fmla="*/ 285750 w 428625"/>
              <a:gd name="connsiteY17" fmla="*/ 719137 h 1100526"/>
              <a:gd name="connsiteX18" fmla="*/ 290512 w 428625"/>
              <a:gd name="connsiteY18" fmla="*/ 700087 h 1100526"/>
              <a:gd name="connsiteX19" fmla="*/ 290512 w 428625"/>
              <a:gd name="connsiteY19" fmla="*/ 633412 h 1100526"/>
              <a:gd name="connsiteX20" fmla="*/ 300037 w 428625"/>
              <a:gd name="connsiteY20" fmla="*/ 581025 h 1100526"/>
              <a:gd name="connsiteX21" fmla="*/ 300037 w 428625"/>
              <a:gd name="connsiteY21" fmla="*/ 276225 h 1100526"/>
              <a:gd name="connsiteX22" fmla="*/ 319087 w 428625"/>
              <a:gd name="connsiteY22" fmla="*/ 190500 h 1100526"/>
              <a:gd name="connsiteX23" fmla="*/ 323850 w 428625"/>
              <a:gd name="connsiteY23" fmla="*/ 176212 h 1100526"/>
              <a:gd name="connsiteX24" fmla="*/ 404812 w 428625"/>
              <a:gd name="connsiteY24" fmla="*/ 57150 h 1100526"/>
              <a:gd name="connsiteX25" fmla="*/ 423862 w 428625"/>
              <a:gd name="connsiteY25" fmla="*/ 14287 h 1100526"/>
              <a:gd name="connsiteX26" fmla="*/ 428625 w 428625"/>
              <a:gd name="connsiteY26" fmla="*/ 0 h 1100526"/>
              <a:gd name="connsiteX0" fmla="*/ 0 w 428625"/>
              <a:gd name="connsiteY0" fmla="*/ 1090612 h 1100526"/>
              <a:gd name="connsiteX1" fmla="*/ 57150 w 428625"/>
              <a:gd name="connsiteY1" fmla="*/ 1100137 h 1100526"/>
              <a:gd name="connsiteX2" fmla="*/ 85725 w 428625"/>
              <a:gd name="connsiteY2" fmla="*/ 1090612 h 1100526"/>
              <a:gd name="connsiteX3" fmla="*/ 104775 w 428625"/>
              <a:gd name="connsiteY3" fmla="*/ 1085850 h 1100526"/>
              <a:gd name="connsiteX4" fmla="*/ 133350 w 428625"/>
              <a:gd name="connsiteY4" fmla="*/ 1076325 h 1100526"/>
              <a:gd name="connsiteX5" fmla="*/ 142875 w 428625"/>
              <a:gd name="connsiteY5" fmla="*/ 1062037 h 1100526"/>
              <a:gd name="connsiteX6" fmla="*/ 157162 w 428625"/>
              <a:gd name="connsiteY6" fmla="*/ 1052512 h 1100526"/>
              <a:gd name="connsiteX7" fmla="*/ 161925 w 428625"/>
              <a:gd name="connsiteY7" fmla="*/ 1028700 h 1100526"/>
              <a:gd name="connsiteX8" fmla="*/ 161925 w 428625"/>
              <a:gd name="connsiteY8" fmla="*/ 923925 h 1100526"/>
              <a:gd name="connsiteX9" fmla="*/ 176212 w 428625"/>
              <a:gd name="connsiteY9" fmla="*/ 895350 h 1100526"/>
              <a:gd name="connsiteX10" fmla="*/ 190500 w 428625"/>
              <a:gd name="connsiteY10" fmla="*/ 890587 h 1100526"/>
              <a:gd name="connsiteX11" fmla="*/ 200025 w 428625"/>
              <a:gd name="connsiteY11" fmla="*/ 876300 h 1100526"/>
              <a:gd name="connsiteX12" fmla="*/ 204787 w 428625"/>
              <a:gd name="connsiteY12" fmla="*/ 862012 h 1100526"/>
              <a:gd name="connsiteX13" fmla="*/ 223837 w 428625"/>
              <a:gd name="connsiteY13" fmla="*/ 833437 h 1100526"/>
              <a:gd name="connsiteX14" fmla="*/ 238125 w 428625"/>
              <a:gd name="connsiteY14" fmla="*/ 804862 h 1100526"/>
              <a:gd name="connsiteX15" fmla="*/ 261937 w 428625"/>
              <a:gd name="connsiteY15" fmla="*/ 762000 h 1100526"/>
              <a:gd name="connsiteX16" fmla="*/ 271462 w 428625"/>
              <a:gd name="connsiteY16" fmla="*/ 747712 h 1100526"/>
              <a:gd name="connsiteX17" fmla="*/ 285750 w 428625"/>
              <a:gd name="connsiteY17" fmla="*/ 719137 h 1100526"/>
              <a:gd name="connsiteX18" fmla="*/ 290512 w 428625"/>
              <a:gd name="connsiteY18" fmla="*/ 700087 h 1100526"/>
              <a:gd name="connsiteX19" fmla="*/ 290512 w 428625"/>
              <a:gd name="connsiteY19" fmla="*/ 633412 h 1100526"/>
              <a:gd name="connsiteX20" fmla="*/ 300037 w 428625"/>
              <a:gd name="connsiteY20" fmla="*/ 581025 h 1100526"/>
              <a:gd name="connsiteX21" fmla="*/ 300037 w 428625"/>
              <a:gd name="connsiteY21" fmla="*/ 276225 h 1100526"/>
              <a:gd name="connsiteX22" fmla="*/ 319087 w 428625"/>
              <a:gd name="connsiteY22" fmla="*/ 190500 h 1100526"/>
              <a:gd name="connsiteX23" fmla="*/ 404812 w 428625"/>
              <a:gd name="connsiteY23" fmla="*/ 57150 h 1100526"/>
              <a:gd name="connsiteX24" fmla="*/ 423862 w 428625"/>
              <a:gd name="connsiteY24" fmla="*/ 14287 h 1100526"/>
              <a:gd name="connsiteX25" fmla="*/ 428625 w 428625"/>
              <a:gd name="connsiteY25" fmla="*/ 0 h 1100526"/>
              <a:gd name="connsiteX0" fmla="*/ 0 w 423862"/>
              <a:gd name="connsiteY0" fmla="*/ 1076325 h 1086239"/>
              <a:gd name="connsiteX1" fmla="*/ 57150 w 423862"/>
              <a:gd name="connsiteY1" fmla="*/ 1085850 h 1086239"/>
              <a:gd name="connsiteX2" fmla="*/ 85725 w 423862"/>
              <a:gd name="connsiteY2" fmla="*/ 1076325 h 1086239"/>
              <a:gd name="connsiteX3" fmla="*/ 104775 w 423862"/>
              <a:gd name="connsiteY3" fmla="*/ 1071563 h 1086239"/>
              <a:gd name="connsiteX4" fmla="*/ 133350 w 423862"/>
              <a:gd name="connsiteY4" fmla="*/ 1062038 h 1086239"/>
              <a:gd name="connsiteX5" fmla="*/ 142875 w 423862"/>
              <a:gd name="connsiteY5" fmla="*/ 1047750 h 1086239"/>
              <a:gd name="connsiteX6" fmla="*/ 157162 w 423862"/>
              <a:gd name="connsiteY6" fmla="*/ 1038225 h 1086239"/>
              <a:gd name="connsiteX7" fmla="*/ 161925 w 423862"/>
              <a:gd name="connsiteY7" fmla="*/ 1014413 h 1086239"/>
              <a:gd name="connsiteX8" fmla="*/ 161925 w 423862"/>
              <a:gd name="connsiteY8" fmla="*/ 909638 h 1086239"/>
              <a:gd name="connsiteX9" fmla="*/ 176212 w 423862"/>
              <a:gd name="connsiteY9" fmla="*/ 881063 h 1086239"/>
              <a:gd name="connsiteX10" fmla="*/ 190500 w 423862"/>
              <a:gd name="connsiteY10" fmla="*/ 876300 h 1086239"/>
              <a:gd name="connsiteX11" fmla="*/ 200025 w 423862"/>
              <a:gd name="connsiteY11" fmla="*/ 862013 h 1086239"/>
              <a:gd name="connsiteX12" fmla="*/ 204787 w 423862"/>
              <a:gd name="connsiteY12" fmla="*/ 847725 h 1086239"/>
              <a:gd name="connsiteX13" fmla="*/ 223837 w 423862"/>
              <a:gd name="connsiteY13" fmla="*/ 819150 h 1086239"/>
              <a:gd name="connsiteX14" fmla="*/ 238125 w 423862"/>
              <a:gd name="connsiteY14" fmla="*/ 790575 h 1086239"/>
              <a:gd name="connsiteX15" fmla="*/ 261937 w 423862"/>
              <a:gd name="connsiteY15" fmla="*/ 747713 h 1086239"/>
              <a:gd name="connsiteX16" fmla="*/ 271462 w 423862"/>
              <a:gd name="connsiteY16" fmla="*/ 733425 h 1086239"/>
              <a:gd name="connsiteX17" fmla="*/ 285750 w 423862"/>
              <a:gd name="connsiteY17" fmla="*/ 704850 h 1086239"/>
              <a:gd name="connsiteX18" fmla="*/ 290512 w 423862"/>
              <a:gd name="connsiteY18" fmla="*/ 685800 h 1086239"/>
              <a:gd name="connsiteX19" fmla="*/ 290512 w 423862"/>
              <a:gd name="connsiteY19" fmla="*/ 619125 h 1086239"/>
              <a:gd name="connsiteX20" fmla="*/ 300037 w 423862"/>
              <a:gd name="connsiteY20" fmla="*/ 566738 h 1086239"/>
              <a:gd name="connsiteX21" fmla="*/ 300037 w 423862"/>
              <a:gd name="connsiteY21" fmla="*/ 261938 h 1086239"/>
              <a:gd name="connsiteX22" fmla="*/ 319087 w 423862"/>
              <a:gd name="connsiteY22" fmla="*/ 176213 h 1086239"/>
              <a:gd name="connsiteX23" fmla="*/ 404812 w 423862"/>
              <a:gd name="connsiteY23" fmla="*/ 42863 h 1086239"/>
              <a:gd name="connsiteX24" fmla="*/ 423862 w 423862"/>
              <a:gd name="connsiteY24" fmla="*/ 0 h 1086239"/>
              <a:gd name="connsiteX0" fmla="*/ 0 w 404812"/>
              <a:gd name="connsiteY0" fmla="*/ 1033462 h 1043376"/>
              <a:gd name="connsiteX1" fmla="*/ 57150 w 404812"/>
              <a:gd name="connsiteY1" fmla="*/ 1042987 h 1043376"/>
              <a:gd name="connsiteX2" fmla="*/ 85725 w 404812"/>
              <a:gd name="connsiteY2" fmla="*/ 1033462 h 1043376"/>
              <a:gd name="connsiteX3" fmla="*/ 104775 w 404812"/>
              <a:gd name="connsiteY3" fmla="*/ 1028700 h 1043376"/>
              <a:gd name="connsiteX4" fmla="*/ 133350 w 404812"/>
              <a:gd name="connsiteY4" fmla="*/ 1019175 h 1043376"/>
              <a:gd name="connsiteX5" fmla="*/ 142875 w 404812"/>
              <a:gd name="connsiteY5" fmla="*/ 1004887 h 1043376"/>
              <a:gd name="connsiteX6" fmla="*/ 157162 w 404812"/>
              <a:gd name="connsiteY6" fmla="*/ 995362 h 1043376"/>
              <a:gd name="connsiteX7" fmla="*/ 161925 w 404812"/>
              <a:gd name="connsiteY7" fmla="*/ 971550 h 1043376"/>
              <a:gd name="connsiteX8" fmla="*/ 161925 w 404812"/>
              <a:gd name="connsiteY8" fmla="*/ 866775 h 1043376"/>
              <a:gd name="connsiteX9" fmla="*/ 176212 w 404812"/>
              <a:gd name="connsiteY9" fmla="*/ 838200 h 1043376"/>
              <a:gd name="connsiteX10" fmla="*/ 190500 w 404812"/>
              <a:gd name="connsiteY10" fmla="*/ 833437 h 1043376"/>
              <a:gd name="connsiteX11" fmla="*/ 200025 w 404812"/>
              <a:gd name="connsiteY11" fmla="*/ 819150 h 1043376"/>
              <a:gd name="connsiteX12" fmla="*/ 204787 w 404812"/>
              <a:gd name="connsiteY12" fmla="*/ 804862 h 1043376"/>
              <a:gd name="connsiteX13" fmla="*/ 223837 w 404812"/>
              <a:gd name="connsiteY13" fmla="*/ 776287 h 1043376"/>
              <a:gd name="connsiteX14" fmla="*/ 238125 w 404812"/>
              <a:gd name="connsiteY14" fmla="*/ 747712 h 1043376"/>
              <a:gd name="connsiteX15" fmla="*/ 261937 w 404812"/>
              <a:gd name="connsiteY15" fmla="*/ 704850 h 1043376"/>
              <a:gd name="connsiteX16" fmla="*/ 271462 w 404812"/>
              <a:gd name="connsiteY16" fmla="*/ 690562 h 1043376"/>
              <a:gd name="connsiteX17" fmla="*/ 285750 w 404812"/>
              <a:gd name="connsiteY17" fmla="*/ 661987 h 1043376"/>
              <a:gd name="connsiteX18" fmla="*/ 290512 w 404812"/>
              <a:gd name="connsiteY18" fmla="*/ 642937 h 1043376"/>
              <a:gd name="connsiteX19" fmla="*/ 290512 w 404812"/>
              <a:gd name="connsiteY19" fmla="*/ 576262 h 1043376"/>
              <a:gd name="connsiteX20" fmla="*/ 300037 w 404812"/>
              <a:gd name="connsiteY20" fmla="*/ 523875 h 1043376"/>
              <a:gd name="connsiteX21" fmla="*/ 300037 w 404812"/>
              <a:gd name="connsiteY21" fmla="*/ 219075 h 1043376"/>
              <a:gd name="connsiteX22" fmla="*/ 319087 w 404812"/>
              <a:gd name="connsiteY22" fmla="*/ 133350 h 1043376"/>
              <a:gd name="connsiteX23" fmla="*/ 404812 w 404812"/>
              <a:gd name="connsiteY23" fmla="*/ 0 h 1043376"/>
              <a:gd name="connsiteX0" fmla="*/ 0 w 319087"/>
              <a:gd name="connsiteY0" fmla="*/ 900112 h 910026"/>
              <a:gd name="connsiteX1" fmla="*/ 57150 w 319087"/>
              <a:gd name="connsiteY1" fmla="*/ 909637 h 910026"/>
              <a:gd name="connsiteX2" fmla="*/ 85725 w 319087"/>
              <a:gd name="connsiteY2" fmla="*/ 900112 h 910026"/>
              <a:gd name="connsiteX3" fmla="*/ 104775 w 319087"/>
              <a:gd name="connsiteY3" fmla="*/ 895350 h 910026"/>
              <a:gd name="connsiteX4" fmla="*/ 133350 w 319087"/>
              <a:gd name="connsiteY4" fmla="*/ 885825 h 910026"/>
              <a:gd name="connsiteX5" fmla="*/ 142875 w 319087"/>
              <a:gd name="connsiteY5" fmla="*/ 871537 h 910026"/>
              <a:gd name="connsiteX6" fmla="*/ 157162 w 319087"/>
              <a:gd name="connsiteY6" fmla="*/ 862012 h 910026"/>
              <a:gd name="connsiteX7" fmla="*/ 161925 w 319087"/>
              <a:gd name="connsiteY7" fmla="*/ 838200 h 910026"/>
              <a:gd name="connsiteX8" fmla="*/ 161925 w 319087"/>
              <a:gd name="connsiteY8" fmla="*/ 733425 h 910026"/>
              <a:gd name="connsiteX9" fmla="*/ 176212 w 319087"/>
              <a:gd name="connsiteY9" fmla="*/ 704850 h 910026"/>
              <a:gd name="connsiteX10" fmla="*/ 190500 w 319087"/>
              <a:gd name="connsiteY10" fmla="*/ 700087 h 910026"/>
              <a:gd name="connsiteX11" fmla="*/ 200025 w 319087"/>
              <a:gd name="connsiteY11" fmla="*/ 685800 h 910026"/>
              <a:gd name="connsiteX12" fmla="*/ 204787 w 319087"/>
              <a:gd name="connsiteY12" fmla="*/ 671512 h 910026"/>
              <a:gd name="connsiteX13" fmla="*/ 223837 w 319087"/>
              <a:gd name="connsiteY13" fmla="*/ 642937 h 910026"/>
              <a:gd name="connsiteX14" fmla="*/ 238125 w 319087"/>
              <a:gd name="connsiteY14" fmla="*/ 614362 h 910026"/>
              <a:gd name="connsiteX15" fmla="*/ 261937 w 319087"/>
              <a:gd name="connsiteY15" fmla="*/ 571500 h 910026"/>
              <a:gd name="connsiteX16" fmla="*/ 271462 w 319087"/>
              <a:gd name="connsiteY16" fmla="*/ 557212 h 910026"/>
              <a:gd name="connsiteX17" fmla="*/ 285750 w 319087"/>
              <a:gd name="connsiteY17" fmla="*/ 528637 h 910026"/>
              <a:gd name="connsiteX18" fmla="*/ 290512 w 319087"/>
              <a:gd name="connsiteY18" fmla="*/ 509587 h 910026"/>
              <a:gd name="connsiteX19" fmla="*/ 290512 w 319087"/>
              <a:gd name="connsiteY19" fmla="*/ 442912 h 910026"/>
              <a:gd name="connsiteX20" fmla="*/ 300037 w 319087"/>
              <a:gd name="connsiteY20" fmla="*/ 390525 h 910026"/>
              <a:gd name="connsiteX21" fmla="*/ 300037 w 319087"/>
              <a:gd name="connsiteY21" fmla="*/ 85725 h 910026"/>
              <a:gd name="connsiteX22" fmla="*/ 319087 w 319087"/>
              <a:gd name="connsiteY22" fmla="*/ 0 h 910026"/>
              <a:gd name="connsiteX0" fmla="*/ 0 w 300953"/>
              <a:gd name="connsiteY0" fmla="*/ 814387 h 824301"/>
              <a:gd name="connsiteX1" fmla="*/ 57150 w 300953"/>
              <a:gd name="connsiteY1" fmla="*/ 823912 h 824301"/>
              <a:gd name="connsiteX2" fmla="*/ 85725 w 300953"/>
              <a:gd name="connsiteY2" fmla="*/ 814387 h 824301"/>
              <a:gd name="connsiteX3" fmla="*/ 104775 w 300953"/>
              <a:gd name="connsiteY3" fmla="*/ 809625 h 824301"/>
              <a:gd name="connsiteX4" fmla="*/ 133350 w 300953"/>
              <a:gd name="connsiteY4" fmla="*/ 800100 h 824301"/>
              <a:gd name="connsiteX5" fmla="*/ 142875 w 300953"/>
              <a:gd name="connsiteY5" fmla="*/ 785812 h 824301"/>
              <a:gd name="connsiteX6" fmla="*/ 157162 w 300953"/>
              <a:gd name="connsiteY6" fmla="*/ 776287 h 824301"/>
              <a:gd name="connsiteX7" fmla="*/ 161925 w 300953"/>
              <a:gd name="connsiteY7" fmla="*/ 752475 h 824301"/>
              <a:gd name="connsiteX8" fmla="*/ 161925 w 300953"/>
              <a:gd name="connsiteY8" fmla="*/ 647700 h 824301"/>
              <a:gd name="connsiteX9" fmla="*/ 176212 w 300953"/>
              <a:gd name="connsiteY9" fmla="*/ 619125 h 824301"/>
              <a:gd name="connsiteX10" fmla="*/ 190500 w 300953"/>
              <a:gd name="connsiteY10" fmla="*/ 614362 h 824301"/>
              <a:gd name="connsiteX11" fmla="*/ 200025 w 300953"/>
              <a:gd name="connsiteY11" fmla="*/ 600075 h 824301"/>
              <a:gd name="connsiteX12" fmla="*/ 204787 w 300953"/>
              <a:gd name="connsiteY12" fmla="*/ 585787 h 824301"/>
              <a:gd name="connsiteX13" fmla="*/ 223837 w 300953"/>
              <a:gd name="connsiteY13" fmla="*/ 557212 h 824301"/>
              <a:gd name="connsiteX14" fmla="*/ 238125 w 300953"/>
              <a:gd name="connsiteY14" fmla="*/ 528637 h 824301"/>
              <a:gd name="connsiteX15" fmla="*/ 261937 w 300953"/>
              <a:gd name="connsiteY15" fmla="*/ 485775 h 824301"/>
              <a:gd name="connsiteX16" fmla="*/ 271462 w 300953"/>
              <a:gd name="connsiteY16" fmla="*/ 471487 h 824301"/>
              <a:gd name="connsiteX17" fmla="*/ 285750 w 300953"/>
              <a:gd name="connsiteY17" fmla="*/ 442912 h 824301"/>
              <a:gd name="connsiteX18" fmla="*/ 290512 w 300953"/>
              <a:gd name="connsiteY18" fmla="*/ 423862 h 824301"/>
              <a:gd name="connsiteX19" fmla="*/ 290512 w 300953"/>
              <a:gd name="connsiteY19" fmla="*/ 357187 h 824301"/>
              <a:gd name="connsiteX20" fmla="*/ 300037 w 300953"/>
              <a:gd name="connsiteY20" fmla="*/ 304800 h 824301"/>
              <a:gd name="connsiteX21" fmla="*/ 300037 w 300953"/>
              <a:gd name="connsiteY21" fmla="*/ 0 h 824301"/>
              <a:gd name="connsiteX0" fmla="*/ 0 w 300037"/>
              <a:gd name="connsiteY0" fmla="*/ 509587 h 519501"/>
              <a:gd name="connsiteX1" fmla="*/ 57150 w 300037"/>
              <a:gd name="connsiteY1" fmla="*/ 519112 h 519501"/>
              <a:gd name="connsiteX2" fmla="*/ 85725 w 300037"/>
              <a:gd name="connsiteY2" fmla="*/ 509587 h 519501"/>
              <a:gd name="connsiteX3" fmla="*/ 104775 w 300037"/>
              <a:gd name="connsiteY3" fmla="*/ 504825 h 519501"/>
              <a:gd name="connsiteX4" fmla="*/ 133350 w 300037"/>
              <a:gd name="connsiteY4" fmla="*/ 495300 h 519501"/>
              <a:gd name="connsiteX5" fmla="*/ 142875 w 300037"/>
              <a:gd name="connsiteY5" fmla="*/ 481012 h 519501"/>
              <a:gd name="connsiteX6" fmla="*/ 157162 w 300037"/>
              <a:gd name="connsiteY6" fmla="*/ 471487 h 519501"/>
              <a:gd name="connsiteX7" fmla="*/ 161925 w 300037"/>
              <a:gd name="connsiteY7" fmla="*/ 447675 h 519501"/>
              <a:gd name="connsiteX8" fmla="*/ 161925 w 300037"/>
              <a:gd name="connsiteY8" fmla="*/ 342900 h 519501"/>
              <a:gd name="connsiteX9" fmla="*/ 176212 w 300037"/>
              <a:gd name="connsiteY9" fmla="*/ 314325 h 519501"/>
              <a:gd name="connsiteX10" fmla="*/ 190500 w 300037"/>
              <a:gd name="connsiteY10" fmla="*/ 309562 h 519501"/>
              <a:gd name="connsiteX11" fmla="*/ 200025 w 300037"/>
              <a:gd name="connsiteY11" fmla="*/ 295275 h 519501"/>
              <a:gd name="connsiteX12" fmla="*/ 204787 w 300037"/>
              <a:gd name="connsiteY12" fmla="*/ 280987 h 519501"/>
              <a:gd name="connsiteX13" fmla="*/ 223837 w 300037"/>
              <a:gd name="connsiteY13" fmla="*/ 252412 h 519501"/>
              <a:gd name="connsiteX14" fmla="*/ 238125 w 300037"/>
              <a:gd name="connsiteY14" fmla="*/ 223837 h 519501"/>
              <a:gd name="connsiteX15" fmla="*/ 261937 w 300037"/>
              <a:gd name="connsiteY15" fmla="*/ 180975 h 519501"/>
              <a:gd name="connsiteX16" fmla="*/ 271462 w 300037"/>
              <a:gd name="connsiteY16" fmla="*/ 166687 h 519501"/>
              <a:gd name="connsiteX17" fmla="*/ 285750 w 300037"/>
              <a:gd name="connsiteY17" fmla="*/ 138112 h 519501"/>
              <a:gd name="connsiteX18" fmla="*/ 290512 w 300037"/>
              <a:gd name="connsiteY18" fmla="*/ 119062 h 519501"/>
              <a:gd name="connsiteX19" fmla="*/ 290512 w 300037"/>
              <a:gd name="connsiteY19" fmla="*/ 52387 h 519501"/>
              <a:gd name="connsiteX20" fmla="*/ 300037 w 300037"/>
              <a:gd name="connsiteY20" fmla="*/ 0 h 519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0037" h="519501">
                <a:moveTo>
                  <a:pt x="0" y="509587"/>
                </a:moveTo>
                <a:cubicBezTo>
                  <a:pt x="20499" y="516421"/>
                  <a:pt x="30562" y="520885"/>
                  <a:pt x="57150" y="519112"/>
                </a:cubicBezTo>
                <a:cubicBezTo>
                  <a:pt x="67168" y="518444"/>
                  <a:pt x="75984" y="512022"/>
                  <a:pt x="85725" y="509587"/>
                </a:cubicBezTo>
                <a:cubicBezTo>
                  <a:pt x="92075" y="508000"/>
                  <a:pt x="98506" y="506706"/>
                  <a:pt x="104775" y="504825"/>
                </a:cubicBezTo>
                <a:cubicBezTo>
                  <a:pt x="114392" y="501940"/>
                  <a:pt x="133350" y="495300"/>
                  <a:pt x="133350" y="495300"/>
                </a:cubicBezTo>
                <a:cubicBezTo>
                  <a:pt x="136525" y="490537"/>
                  <a:pt x="138828" y="485060"/>
                  <a:pt x="142875" y="481012"/>
                </a:cubicBezTo>
                <a:cubicBezTo>
                  <a:pt x="146922" y="476965"/>
                  <a:pt x="154322" y="476457"/>
                  <a:pt x="157162" y="471487"/>
                </a:cubicBezTo>
                <a:cubicBezTo>
                  <a:pt x="161178" y="464459"/>
                  <a:pt x="160337" y="455612"/>
                  <a:pt x="161925" y="447675"/>
                </a:cubicBezTo>
                <a:cubicBezTo>
                  <a:pt x="155484" y="396155"/>
                  <a:pt x="154359" y="407213"/>
                  <a:pt x="161925" y="342900"/>
                </a:cubicBezTo>
                <a:cubicBezTo>
                  <a:pt x="162822" y="335279"/>
                  <a:pt x="170373" y="318996"/>
                  <a:pt x="176212" y="314325"/>
                </a:cubicBezTo>
                <a:cubicBezTo>
                  <a:pt x="180132" y="311189"/>
                  <a:pt x="185737" y="311150"/>
                  <a:pt x="190500" y="309562"/>
                </a:cubicBezTo>
                <a:cubicBezTo>
                  <a:pt x="193675" y="304800"/>
                  <a:pt x="197465" y="300394"/>
                  <a:pt x="200025" y="295275"/>
                </a:cubicBezTo>
                <a:cubicBezTo>
                  <a:pt x="202270" y="290785"/>
                  <a:pt x="202349" y="285375"/>
                  <a:pt x="204787" y="280987"/>
                </a:cubicBezTo>
                <a:cubicBezTo>
                  <a:pt x="210346" y="270980"/>
                  <a:pt x="220216" y="263272"/>
                  <a:pt x="223837" y="252412"/>
                </a:cubicBezTo>
                <a:cubicBezTo>
                  <a:pt x="230410" y="232695"/>
                  <a:pt x="225815" y="242302"/>
                  <a:pt x="238125" y="223837"/>
                </a:cubicBezTo>
                <a:cubicBezTo>
                  <a:pt x="246507" y="198689"/>
                  <a:pt x="240102" y="213728"/>
                  <a:pt x="261937" y="180975"/>
                </a:cubicBezTo>
                <a:cubicBezTo>
                  <a:pt x="265112" y="176212"/>
                  <a:pt x="269652" y="172117"/>
                  <a:pt x="271462" y="166687"/>
                </a:cubicBezTo>
                <a:cubicBezTo>
                  <a:pt x="278035" y="146970"/>
                  <a:pt x="273440" y="156577"/>
                  <a:pt x="285750" y="138112"/>
                </a:cubicBezTo>
                <a:cubicBezTo>
                  <a:pt x="287337" y="131762"/>
                  <a:pt x="290512" y="125607"/>
                  <a:pt x="290512" y="119062"/>
                </a:cubicBezTo>
                <a:cubicBezTo>
                  <a:pt x="290512" y="46024"/>
                  <a:pt x="278712" y="87791"/>
                  <a:pt x="290512" y="52387"/>
                </a:cubicBezTo>
                <a:cubicBezTo>
                  <a:pt x="292153" y="39258"/>
                  <a:pt x="298450" y="59531"/>
                  <a:pt x="300037" y="0"/>
                </a:cubicBezTo>
              </a:path>
            </a:pathLst>
          </a:cu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4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" t="2222" r="14554" b="5556"/>
          <a:stretch>
            <a:fillRect/>
          </a:stretch>
        </p:blipFill>
        <p:spPr bwMode="auto">
          <a:xfrm>
            <a:off x="4572000" y="228600"/>
            <a:ext cx="4114800" cy="6324600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0"/>
            <a:ext cx="449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6213" indent="-176213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4400" b="1" kern="0" dirty="0" smtClean="0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The </a:t>
            </a:r>
            <a:r>
              <a:rPr lang="en-US" altLang="en-US" sz="4400" b="1" kern="0" dirty="0" err="1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Danites</a:t>
            </a:r>
            <a:r>
              <a:rPr lang="en-US" altLang="en-US" sz="4400" b="1" kern="0" dirty="0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 conquered </a:t>
            </a:r>
            <a:r>
              <a:rPr lang="en-US" altLang="en-US" sz="4400" b="1" kern="0" dirty="0" err="1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Laish</a:t>
            </a:r>
            <a:r>
              <a:rPr lang="en-US" altLang="en-US" sz="4400" b="1" kern="0" dirty="0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, and with Jonathan &amp; his descendants as their priest, followed syncretic idolatry</a:t>
            </a:r>
          </a:p>
          <a:p>
            <a:pPr marL="176213" lvl="0" indent="-176213" eaLnBrk="1" hangingPunct="1">
              <a:spcBef>
                <a:spcPct val="20000"/>
              </a:spcBef>
              <a:buFontTx/>
              <a:buChar char="•"/>
            </a:pPr>
            <a:endParaRPr lang="en-US" altLang="en-US" sz="4400" b="1" kern="0" dirty="0">
              <a:solidFill>
                <a:srgbClr val="FFFFFF"/>
              </a:solidFill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965825" y="4130675"/>
            <a:ext cx="454025" cy="95250"/>
          </a:xfrm>
          <a:custGeom>
            <a:avLst/>
            <a:gdLst>
              <a:gd name="connsiteX0" fmla="*/ 454025 w 454025"/>
              <a:gd name="connsiteY0" fmla="*/ 12700 h 95250"/>
              <a:gd name="connsiteX1" fmla="*/ 444500 w 454025"/>
              <a:gd name="connsiteY1" fmla="*/ 6350 h 95250"/>
              <a:gd name="connsiteX2" fmla="*/ 425450 w 454025"/>
              <a:gd name="connsiteY2" fmla="*/ 0 h 95250"/>
              <a:gd name="connsiteX3" fmla="*/ 400050 w 454025"/>
              <a:gd name="connsiteY3" fmla="*/ 3175 h 95250"/>
              <a:gd name="connsiteX4" fmla="*/ 390525 w 454025"/>
              <a:gd name="connsiteY4" fmla="*/ 0 h 95250"/>
              <a:gd name="connsiteX5" fmla="*/ 349250 w 454025"/>
              <a:gd name="connsiteY5" fmla="*/ 3175 h 95250"/>
              <a:gd name="connsiteX6" fmla="*/ 263525 w 454025"/>
              <a:gd name="connsiteY6" fmla="*/ 6350 h 95250"/>
              <a:gd name="connsiteX7" fmla="*/ 244475 w 454025"/>
              <a:gd name="connsiteY7" fmla="*/ 12700 h 95250"/>
              <a:gd name="connsiteX8" fmla="*/ 225425 w 454025"/>
              <a:gd name="connsiteY8" fmla="*/ 28575 h 95250"/>
              <a:gd name="connsiteX9" fmla="*/ 212725 w 454025"/>
              <a:gd name="connsiteY9" fmla="*/ 47625 h 95250"/>
              <a:gd name="connsiteX10" fmla="*/ 206375 w 454025"/>
              <a:gd name="connsiteY10" fmla="*/ 57150 h 95250"/>
              <a:gd name="connsiteX11" fmla="*/ 196850 w 454025"/>
              <a:gd name="connsiteY11" fmla="*/ 95250 h 95250"/>
              <a:gd name="connsiteX12" fmla="*/ 158750 w 454025"/>
              <a:gd name="connsiteY12" fmla="*/ 82550 h 95250"/>
              <a:gd name="connsiteX13" fmla="*/ 149225 w 454025"/>
              <a:gd name="connsiteY13" fmla="*/ 79375 h 95250"/>
              <a:gd name="connsiteX14" fmla="*/ 66675 w 454025"/>
              <a:gd name="connsiteY14" fmla="*/ 76200 h 95250"/>
              <a:gd name="connsiteX15" fmla="*/ 47625 w 454025"/>
              <a:gd name="connsiteY15" fmla="*/ 60325 h 95250"/>
              <a:gd name="connsiteX16" fmla="*/ 19050 w 454025"/>
              <a:gd name="connsiteY16" fmla="*/ 50800 h 95250"/>
              <a:gd name="connsiteX17" fmla="*/ 9525 w 454025"/>
              <a:gd name="connsiteY17" fmla="*/ 47625 h 95250"/>
              <a:gd name="connsiteX18" fmla="*/ 0 w 454025"/>
              <a:gd name="connsiteY18" fmla="*/ 44450 h 9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4025" h="95250">
                <a:moveTo>
                  <a:pt x="454025" y="12700"/>
                </a:moveTo>
                <a:cubicBezTo>
                  <a:pt x="450850" y="10583"/>
                  <a:pt x="447987" y="7900"/>
                  <a:pt x="444500" y="6350"/>
                </a:cubicBezTo>
                <a:cubicBezTo>
                  <a:pt x="438383" y="3632"/>
                  <a:pt x="425450" y="0"/>
                  <a:pt x="425450" y="0"/>
                </a:cubicBezTo>
                <a:cubicBezTo>
                  <a:pt x="416983" y="1058"/>
                  <a:pt x="408583" y="3175"/>
                  <a:pt x="400050" y="3175"/>
                </a:cubicBezTo>
                <a:cubicBezTo>
                  <a:pt x="396703" y="3175"/>
                  <a:pt x="393872" y="0"/>
                  <a:pt x="390525" y="0"/>
                </a:cubicBezTo>
                <a:cubicBezTo>
                  <a:pt x="376726" y="0"/>
                  <a:pt x="363032" y="2486"/>
                  <a:pt x="349250" y="3175"/>
                </a:cubicBezTo>
                <a:cubicBezTo>
                  <a:pt x="320691" y="4603"/>
                  <a:pt x="292100" y="5292"/>
                  <a:pt x="263525" y="6350"/>
                </a:cubicBezTo>
                <a:cubicBezTo>
                  <a:pt x="257175" y="8467"/>
                  <a:pt x="249208" y="7967"/>
                  <a:pt x="244475" y="12700"/>
                </a:cubicBezTo>
                <a:cubicBezTo>
                  <a:pt x="232252" y="24923"/>
                  <a:pt x="238686" y="19734"/>
                  <a:pt x="225425" y="28575"/>
                </a:cubicBezTo>
                <a:lnTo>
                  <a:pt x="212725" y="47625"/>
                </a:lnTo>
                <a:cubicBezTo>
                  <a:pt x="210608" y="50800"/>
                  <a:pt x="207582" y="53530"/>
                  <a:pt x="206375" y="57150"/>
                </a:cubicBezTo>
                <a:cubicBezTo>
                  <a:pt x="197989" y="82307"/>
                  <a:pt x="201125" y="69598"/>
                  <a:pt x="196850" y="95250"/>
                </a:cubicBezTo>
                <a:lnTo>
                  <a:pt x="158750" y="82550"/>
                </a:lnTo>
                <a:cubicBezTo>
                  <a:pt x="155575" y="81492"/>
                  <a:pt x="152569" y="79504"/>
                  <a:pt x="149225" y="79375"/>
                </a:cubicBezTo>
                <a:lnTo>
                  <a:pt x="66675" y="76200"/>
                </a:lnTo>
                <a:cubicBezTo>
                  <a:pt x="60693" y="70218"/>
                  <a:pt x="55582" y="63861"/>
                  <a:pt x="47625" y="60325"/>
                </a:cubicBezTo>
                <a:lnTo>
                  <a:pt x="19050" y="50800"/>
                </a:lnTo>
                <a:lnTo>
                  <a:pt x="9525" y="47625"/>
                </a:lnTo>
                <a:lnTo>
                  <a:pt x="0" y="44450"/>
                </a:lnTo>
              </a:path>
            </a:pathLst>
          </a:cu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415088" y="1062038"/>
            <a:ext cx="958850" cy="3073400"/>
          </a:xfrm>
          <a:custGeom>
            <a:avLst/>
            <a:gdLst>
              <a:gd name="connsiteX0" fmla="*/ 0 w 958350"/>
              <a:gd name="connsiteY0" fmla="*/ 3062287 h 3073585"/>
              <a:gd name="connsiteX1" fmla="*/ 57150 w 958350"/>
              <a:gd name="connsiteY1" fmla="*/ 3071812 h 3073585"/>
              <a:gd name="connsiteX2" fmla="*/ 85725 w 958350"/>
              <a:gd name="connsiteY2" fmla="*/ 3062287 h 3073585"/>
              <a:gd name="connsiteX3" fmla="*/ 104775 w 958350"/>
              <a:gd name="connsiteY3" fmla="*/ 3057525 h 3073585"/>
              <a:gd name="connsiteX4" fmla="*/ 133350 w 958350"/>
              <a:gd name="connsiteY4" fmla="*/ 3048000 h 3073585"/>
              <a:gd name="connsiteX5" fmla="*/ 142875 w 958350"/>
              <a:gd name="connsiteY5" fmla="*/ 3033712 h 3073585"/>
              <a:gd name="connsiteX6" fmla="*/ 157162 w 958350"/>
              <a:gd name="connsiteY6" fmla="*/ 3024187 h 3073585"/>
              <a:gd name="connsiteX7" fmla="*/ 161925 w 958350"/>
              <a:gd name="connsiteY7" fmla="*/ 3000375 h 3073585"/>
              <a:gd name="connsiteX8" fmla="*/ 161925 w 958350"/>
              <a:gd name="connsiteY8" fmla="*/ 2895600 h 3073585"/>
              <a:gd name="connsiteX9" fmla="*/ 176212 w 958350"/>
              <a:gd name="connsiteY9" fmla="*/ 2867025 h 3073585"/>
              <a:gd name="connsiteX10" fmla="*/ 190500 w 958350"/>
              <a:gd name="connsiteY10" fmla="*/ 2862262 h 3073585"/>
              <a:gd name="connsiteX11" fmla="*/ 200025 w 958350"/>
              <a:gd name="connsiteY11" fmla="*/ 2847975 h 3073585"/>
              <a:gd name="connsiteX12" fmla="*/ 204787 w 958350"/>
              <a:gd name="connsiteY12" fmla="*/ 2833687 h 3073585"/>
              <a:gd name="connsiteX13" fmla="*/ 223837 w 958350"/>
              <a:gd name="connsiteY13" fmla="*/ 2805112 h 3073585"/>
              <a:gd name="connsiteX14" fmla="*/ 238125 w 958350"/>
              <a:gd name="connsiteY14" fmla="*/ 2776537 h 3073585"/>
              <a:gd name="connsiteX15" fmla="*/ 261937 w 958350"/>
              <a:gd name="connsiteY15" fmla="*/ 2733675 h 3073585"/>
              <a:gd name="connsiteX16" fmla="*/ 271462 w 958350"/>
              <a:gd name="connsiteY16" fmla="*/ 2719387 h 3073585"/>
              <a:gd name="connsiteX17" fmla="*/ 285750 w 958350"/>
              <a:gd name="connsiteY17" fmla="*/ 2690812 h 3073585"/>
              <a:gd name="connsiteX18" fmla="*/ 290512 w 958350"/>
              <a:gd name="connsiteY18" fmla="*/ 2671762 h 3073585"/>
              <a:gd name="connsiteX19" fmla="*/ 290512 w 958350"/>
              <a:gd name="connsiteY19" fmla="*/ 2605087 h 3073585"/>
              <a:gd name="connsiteX20" fmla="*/ 300037 w 958350"/>
              <a:gd name="connsiteY20" fmla="*/ 2552700 h 3073585"/>
              <a:gd name="connsiteX21" fmla="*/ 309562 w 958350"/>
              <a:gd name="connsiteY21" fmla="*/ 2538412 h 3073585"/>
              <a:gd name="connsiteX22" fmla="*/ 319087 w 958350"/>
              <a:gd name="connsiteY22" fmla="*/ 2509837 h 3073585"/>
              <a:gd name="connsiteX23" fmla="*/ 342900 w 958350"/>
              <a:gd name="connsiteY23" fmla="*/ 2481262 h 3073585"/>
              <a:gd name="connsiteX24" fmla="*/ 342900 w 958350"/>
              <a:gd name="connsiteY24" fmla="*/ 2452687 h 3073585"/>
              <a:gd name="connsiteX25" fmla="*/ 347662 w 958350"/>
              <a:gd name="connsiteY25" fmla="*/ 2438400 h 3073585"/>
              <a:gd name="connsiteX26" fmla="*/ 342900 w 958350"/>
              <a:gd name="connsiteY26" fmla="*/ 2409825 h 3073585"/>
              <a:gd name="connsiteX27" fmla="*/ 323850 w 958350"/>
              <a:gd name="connsiteY27" fmla="*/ 2347912 h 3073585"/>
              <a:gd name="connsiteX28" fmla="*/ 309562 w 958350"/>
              <a:gd name="connsiteY28" fmla="*/ 2338387 h 3073585"/>
              <a:gd name="connsiteX29" fmla="*/ 300037 w 958350"/>
              <a:gd name="connsiteY29" fmla="*/ 2324100 h 3073585"/>
              <a:gd name="connsiteX30" fmla="*/ 300037 w 958350"/>
              <a:gd name="connsiteY30" fmla="*/ 2247900 h 3073585"/>
              <a:gd name="connsiteX31" fmla="*/ 295275 w 958350"/>
              <a:gd name="connsiteY31" fmla="*/ 2233612 h 3073585"/>
              <a:gd name="connsiteX32" fmla="*/ 304800 w 958350"/>
              <a:gd name="connsiteY32" fmla="*/ 2205037 h 3073585"/>
              <a:gd name="connsiteX33" fmla="*/ 319087 w 958350"/>
              <a:gd name="connsiteY33" fmla="*/ 2162175 h 3073585"/>
              <a:gd name="connsiteX34" fmla="*/ 323850 w 958350"/>
              <a:gd name="connsiteY34" fmla="*/ 2147887 h 3073585"/>
              <a:gd name="connsiteX35" fmla="*/ 342900 w 958350"/>
              <a:gd name="connsiteY35" fmla="*/ 2119312 h 3073585"/>
              <a:gd name="connsiteX36" fmla="*/ 347662 w 958350"/>
              <a:gd name="connsiteY36" fmla="*/ 2105025 h 3073585"/>
              <a:gd name="connsiteX37" fmla="*/ 376237 w 958350"/>
              <a:gd name="connsiteY37" fmla="*/ 2085975 h 3073585"/>
              <a:gd name="connsiteX38" fmla="*/ 381000 w 958350"/>
              <a:gd name="connsiteY38" fmla="*/ 2071687 h 3073585"/>
              <a:gd name="connsiteX39" fmla="*/ 400050 w 958350"/>
              <a:gd name="connsiteY39" fmla="*/ 2043112 h 3073585"/>
              <a:gd name="connsiteX40" fmla="*/ 404812 w 958350"/>
              <a:gd name="connsiteY40" fmla="*/ 2028825 h 3073585"/>
              <a:gd name="connsiteX41" fmla="*/ 414337 w 958350"/>
              <a:gd name="connsiteY41" fmla="*/ 2014537 h 3073585"/>
              <a:gd name="connsiteX42" fmla="*/ 423862 w 958350"/>
              <a:gd name="connsiteY42" fmla="*/ 1985962 h 3073585"/>
              <a:gd name="connsiteX43" fmla="*/ 428625 w 958350"/>
              <a:gd name="connsiteY43" fmla="*/ 1971675 h 3073585"/>
              <a:gd name="connsiteX44" fmla="*/ 433387 w 958350"/>
              <a:gd name="connsiteY44" fmla="*/ 1914525 h 3073585"/>
              <a:gd name="connsiteX45" fmla="*/ 433387 w 958350"/>
              <a:gd name="connsiteY45" fmla="*/ 1885950 h 3073585"/>
              <a:gd name="connsiteX46" fmla="*/ 428625 w 958350"/>
              <a:gd name="connsiteY46" fmla="*/ 1766887 h 3073585"/>
              <a:gd name="connsiteX47" fmla="*/ 428625 w 958350"/>
              <a:gd name="connsiteY47" fmla="*/ 1681162 h 3073585"/>
              <a:gd name="connsiteX48" fmla="*/ 419100 w 958350"/>
              <a:gd name="connsiteY48" fmla="*/ 1585912 h 3073585"/>
              <a:gd name="connsiteX49" fmla="*/ 409575 w 958350"/>
              <a:gd name="connsiteY49" fmla="*/ 1571625 h 3073585"/>
              <a:gd name="connsiteX50" fmla="*/ 400050 w 958350"/>
              <a:gd name="connsiteY50" fmla="*/ 1543050 h 3073585"/>
              <a:gd name="connsiteX51" fmla="*/ 400050 w 958350"/>
              <a:gd name="connsiteY51" fmla="*/ 1490662 h 3073585"/>
              <a:gd name="connsiteX52" fmla="*/ 404812 w 958350"/>
              <a:gd name="connsiteY52" fmla="*/ 1476375 h 3073585"/>
              <a:gd name="connsiteX53" fmla="*/ 414337 w 958350"/>
              <a:gd name="connsiteY53" fmla="*/ 1443037 h 3073585"/>
              <a:gd name="connsiteX54" fmla="*/ 428625 w 958350"/>
              <a:gd name="connsiteY54" fmla="*/ 1433512 h 3073585"/>
              <a:gd name="connsiteX55" fmla="*/ 442912 w 958350"/>
              <a:gd name="connsiteY55" fmla="*/ 1404937 h 3073585"/>
              <a:gd name="connsiteX56" fmla="*/ 457200 w 958350"/>
              <a:gd name="connsiteY56" fmla="*/ 1400175 h 3073585"/>
              <a:gd name="connsiteX57" fmla="*/ 466725 w 958350"/>
              <a:gd name="connsiteY57" fmla="*/ 1385887 h 3073585"/>
              <a:gd name="connsiteX58" fmla="*/ 481012 w 958350"/>
              <a:gd name="connsiteY58" fmla="*/ 1381125 h 3073585"/>
              <a:gd name="connsiteX59" fmla="*/ 528637 w 958350"/>
              <a:gd name="connsiteY59" fmla="*/ 1376362 h 3073585"/>
              <a:gd name="connsiteX60" fmla="*/ 538162 w 958350"/>
              <a:gd name="connsiteY60" fmla="*/ 1314450 h 3073585"/>
              <a:gd name="connsiteX61" fmla="*/ 533400 w 958350"/>
              <a:gd name="connsiteY61" fmla="*/ 1300162 h 3073585"/>
              <a:gd name="connsiteX62" fmla="*/ 538162 w 958350"/>
              <a:gd name="connsiteY62" fmla="*/ 1195387 h 3073585"/>
              <a:gd name="connsiteX63" fmla="*/ 533400 w 958350"/>
              <a:gd name="connsiteY63" fmla="*/ 1181100 h 3073585"/>
              <a:gd name="connsiteX64" fmla="*/ 538162 w 958350"/>
              <a:gd name="connsiteY64" fmla="*/ 1162050 h 3073585"/>
              <a:gd name="connsiteX65" fmla="*/ 547687 w 958350"/>
              <a:gd name="connsiteY65" fmla="*/ 1109662 h 3073585"/>
              <a:gd name="connsiteX66" fmla="*/ 557212 w 958350"/>
              <a:gd name="connsiteY66" fmla="*/ 1081087 h 3073585"/>
              <a:gd name="connsiteX67" fmla="*/ 576262 w 958350"/>
              <a:gd name="connsiteY67" fmla="*/ 1052512 h 3073585"/>
              <a:gd name="connsiteX68" fmla="*/ 585787 w 958350"/>
              <a:gd name="connsiteY68" fmla="*/ 1038225 h 3073585"/>
              <a:gd name="connsiteX69" fmla="*/ 590550 w 958350"/>
              <a:gd name="connsiteY69" fmla="*/ 1023937 h 3073585"/>
              <a:gd name="connsiteX70" fmla="*/ 609600 w 958350"/>
              <a:gd name="connsiteY70" fmla="*/ 995362 h 3073585"/>
              <a:gd name="connsiteX71" fmla="*/ 633412 w 958350"/>
              <a:gd name="connsiteY71" fmla="*/ 952500 h 3073585"/>
              <a:gd name="connsiteX72" fmla="*/ 642937 w 958350"/>
              <a:gd name="connsiteY72" fmla="*/ 938212 h 3073585"/>
              <a:gd name="connsiteX73" fmla="*/ 657225 w 958350"/>
              <a:gd name="connsiteY73" fmla="*/ 933450 h 3073585"/>
              <a:gd name="connsiteX74" fmla="*/ 690562 w 958350"/>
              <a:gd name="connsiteY74" fmla="*/ 900112 h 3073585"/>
              <a:gd name="connsiteX75" fmla="*/ 700087 w 958350"/>
              <a:gd name="connsiteY75" fmla="*/ 885825 h 3073585"/>
              <a:gd name="connsiteX76" fmla="*/ 709612 w 958350"/>
              <a:gd name="connsiteY76" fmla="*/ 857250 h 3073585"/>
              <a:gd name="connsiteX77" fmla="*/ 714375 w 958350"/>
              <a:gd name="connsiteY77" fmla="*/ 842962 h 3073585"/>
              <a:gd name="connsiteX78" fmla="*/ 757237 w 958350"/>
              <a:gd name="connsiteY78" fmla="*/ 814387 h 3073585"/>
              <a:gd name="connsiteX79" fmla="*/ 771525 w 958350"/>
              <a:gd name="connsiteY79" fmla="*/ 804862 h 3073585"/>
              <a:gd name="connsiteX80" fmla="*/ 795337 w 958350"/>
              <a:gd name="connsiteY80" fmla="*/ 785812 h 3073585"/>
              <a:gd name="connsiteX81" fmla="*/ 804862 w 958350"/>
              <a:gd name="connsiteY81" fmla="*/ 771525 h 3073585"/>
              <a:gd name="connsiteX82" fmla="*/ 819150 w 958350"/>
              <a:gd name="connsiteY82" fmla="*/ 757237 h 3073585"/>
              <a:gd name="connsiteX83" fmla="*/ 852487 w 958350"/>
              <a:gd name="connsiteY83" fmla="*/ 723900 h 3073585"/>
              <a:gd name="connsiteX84" fmla="*/ 881062 w 958350"/>
              <a:gd name="connsiteY84" fmla="*/ 704850 h 3073585"/>
              <a:gd name="connsiteX85" fmla="*/ 900112 w 958350"/>
              <a:gd name="connsiteY85" fmla="*/ 676275 h 3073585"/>
              <a:gd name="connsiteX86" fmla="*/ 904875 w 958350"/>
              <a:gd name="connsiteY86" fmla="*/ 647700 h 3073585"/>
              <a:gd name="connsiteX87" fmla="*/ 914400 w 958350"/>
              <a:gd name="connsiteY87" fmla="*/ 619125 h 3073585"/>
              <a:gd name="connsiteX88" fmla="*/ 919162 w 958350"/>
              <a:gd name="connsiteY88" fmla="*/ 600075 h 3073585"/>
              <a:gd name="connsiteX89" fmla="*/ 914400 w 958350"/>
              <a:gd name="connsiteY89" fmla="*/ 585787 h 3073585"/>
              <a:gd name="connsiteX90" fmla="*/ 923925 w 958350"/>
              <a:gd name="connsiteY90" fmla="*/ 557212 h 3073585"/>
              <a:gd name="connsiteX91" fmla="*/ 933450 w 958350"/>
              <a:gd name="connsiteY91" fmla="*/ 514350 h 3073585"/>
              <a:gd name="connsiteX92" fmla="*/ 938212 w 958350"/>
              <a:gd name="connsiteY92" fmla="*/ 471487 h 3073585"/>
              <a:gd name="connsiteX93" fmla="*/ 942975 w 958350"/>
              <a:gd name="connsiteY93" fmla="*/ 457200 h 3073585"/>
              <a:gd name="connsiteX94" fmla="*/ 947737 w 958350"/>
              <a:gd name="connsiteY94" fmla="*/ 428625 h 3073585"/>
              <a:gd name="connsiteX95" fmla="*/ 957262 w 958350"/>
              <a:gd name="connsiteY95" fmla="*/ 371475 h 3073585"/>
              <a:gd name="connsiteX96" fmla="*/ 952500 w 958350"/>
              <a:gd name="connsiteY96" fmla="*/ 314325 h 3073585"/>
              <a:gd name="connsiteX97" fmla="*/ 957262 w 958350"/>
              <a:gd name="connsiteY97" fmla="*/ 252412 h 3073585"/>
              <a:gd name="connsiteX98" fmla="*/ 947737 w 958350"/>
              <a:gd name="connsiteY98" fmla="*/ 223837 h 3073585"/>
              <a:gd name="connsiteX99" fmla="*/ 942975 w 958350"/>
              <a:gd name="connsiteY99" fmla="*/ 0 h 3073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958350" h="3073585">
                <a:moveTo>
                  <a:pt x="0" y="3062287"/>
                </a:moveTo>
                <a:cubicBezTo>
                  <a:pt x="20499" y="3069121"/>
                  <a:pt x="30562" y="3073585"/>
                  <a:pt x="57150" y="3071812"/>
                </a:cubicBezTo>
                <a:cubicBezTo>
                  <a:pt x="67168" y="3071144"/>
                  <a:pt x="75984" y="3064722"/>
                  <a:pt x="85725" y="3062287"/>
                </a:cubicBezTo>
                <a:cubicBezTo>
                  <a:pt x="92075" y="3060700"/>
                  <a:pt x="98506" y="3059406"/>
                  <a:pt x="104775" y="3057525"/>
                </a:cubicBezTo>
                <a:cubicBezTo>
                  <a:pt x="114392" y="3054640"/>
                  <a:pt x="133350" y="3048000"/>
                  <a:pt x="133350" y="3048000"/>
                </a:cubicBezTo>
                <a:cubicBezTo>
                  <a:pt x="136525" y="3043237"/>
                  <a:pt x="138828" y="3037760"/>
                  <a:pt x="142875" y="3033712"/>
                </a:cubicBezTo>
                <a:cubicBezTo>
                  <a:pt x="146922" y="3029665"/>
                  <a:pt x="154322" y="3029157"/>
                  <a:pt x="157162" y="3024187"/>
                </a:cubicBezTo>
                <a:cubicBezTo>
                  <a:pt x="161178" y="3017159"/>
                  <a:pt x="160337" y="3008312"/>
                  <a:pt x="161925" y="3000375"/>
                </a:cubicBezTo>
                <a:cubicBezTo>
                  <a:pt x="155484" y="2948855"/>
                  <a:pt x="154359" y="2959913"/>
                  <a:pt x="161925" y="2895600"/>
                </a:cubicBezTo>
                <a:cubicBezTo>
                  <a:pt x="162822" y="2887979"/>
                  <a:pt x="170373" y="2871696"/>
                  <a:pt x="176212" y="2867025"/>
                </a:cubicBezTo>
                <a:cubicBezTo>
                  <a:pt x="180132" y="2863889"/>
                  <a:pt x="185737" y="2863850"/>
                  <a:pt x="190500" y="2862262"/>
                </a:cubicBezTo>
                <a:cubicBezTo>
                  <a:pt x="193675" y="2857500"/>
                  <a:pt x="197465" y="2853094"/>
                  <a:pt x="200025" y="2847975"/>
                </a:cubicBezTo>
                <a:cubicBezTo>
                  <a:pt x="202270" y="2843485"/>
                  <a:pt x="202349" y="2838075"/>
                  <a:pt x="204787" y="2833687"/>
                </a:cubicBezTo>
                <a:cubicBezTo>
                  <a:pt x="210346" y="2823680"/>
                  <a:pt x="220216" y="2815972"/>
                  <a:pt x="223837" y="2805112"/>
                </a:cubicBezTo>
                <a:cubicBezTo>
                  <a:pt x="230410" y="2785395"/>
                  <a:pt x="225815" y="2795002"/>
                  <a:pt x="238125" y="2776537"/>
                </a:cubicBezTo>
                <a:cubicBezTo>
                  <a:pt x="246507" y="2751389"/>
                  <a:pt x="240102" y="2766428"/>
                  <a:pt x="261937" y="2733675"/>
                </a:cubicBezTo>
                <a:cubicBezTo>
                  <a:pt x="265112" y="2728912"/>
                  <a:pt x="269652" y="2724817"/>
                  <a:pt x="271462" y="2719387"/>
                </a:cubicBezTo>
                <a:cubicBezTo>
                  <a:pt x="278035" y="2699670"/>
                  <a:pt x="273440" y="2709277"/>
                  <a:pt x="285750" y="2690812"/>
                </a:cubicBezTo>
                <a:cubicBezTo>
                  <a:pt x="287337" y="2684462"/>
                  <a:pt x="290512" y="2678307"/>
                  <a:pt x="290512" y="2671762"/>
                </a:cubicBezTo>
                <a:cubicBezTo>
                  <a:pt x="290512" y="2598724"/>
                  <a:pt x="278712" y="2640491"/>
                  <a:pt x="290512" y="2605087"/>
                </a:cubicBezTo>
                <a:cubicBezTo>
                  <a:pt x="292153" y="2591958"/>
                  <a:pt x="292697" y="2567381"/>
                  <a:pt x="300037" y="2552700"/>
                </a:cubicBezTo>
                <a:cubicBezTo>
                  <a:pt x="302597" y="2547580"/>
                  <a:pt x="307237" y="2543643"/>
                  <a:pt x="309562" y="2538412"/>
                </a:cubicBezTo>
                <a:cubicBezTo>
                  <a:pt x="313640" y="2529237"/>
                  <a:pt x="311987" y="2516936"/>
                  <a:pt x="319087" y="2509837"/>
                </a:cubicBezTo>
                <a:cubicBezTo>
                  <a:pt x="337423" y="2491503"/>
                  <a:pt x="329639" y="2501154"/>
                  <a:pt x="342900" y="2481262"/>
                </a:cubicBezTo>
                <a:cubicBezTo>
                  <a:pt x="355598" y="2443165"/>
                  <a:pt x="342900" y="2490786"/>
                  <a:pt x="342900" y="2452687"/>
                </a:cubicBezTo>
                <a:cubicBezTo>
                  <a:pt x="342900" y="2447667"/>
                  <a:pt x="346075" y="2443162"/>
                  <a:pt x="347662" y="2438400"/>
                </a:cubicBezTo>
                <a:cubicBezTo>
                  <a:pt x="346075" y="2428875"/>
                  <a:pt x="344368" y="2419369"/>
                  <a:pt x="342900" y="2409825"/>
                </a:cubicBezTo>
                <a:cubicBezTo>
                  <a:pt x="339751" y="2389356"/>
                  <a:pt x="339960" y="2364022"/>
                  <a:pt x="323850" y="2347912"/>
                </a:cubicBezTo>
                <a:cubicBezTo>
                  <a:pt x="319803" y="2343865"/>
                  <a:pt x="314325" y="2341562"/>
                  <a:pt x="309562" y="2338387"/>
                </a:cubicBezTo>
                <a:cubicBezTo>
                  <a:pt x="306387" y="2333625"/>
                  <a:pt x="302597" y="2329219"/>
                  <a:pt x="300037" y="2324100"/>
                </a:cubicBezTo>
                <a:cubicBezTo>
                  <a:pt x="287976" y="2299978"/>
                  <a:pt x="297999" y="2274402"/>
                  <a:pt x="300037" y="2247900"/>
                </a:cubicBezTo>
                <a:cubicBezTo>
                  <a:pt x="298450" y="2243137"/>
                  <a:pt x="294721" y="2238602"/>
                  <a:pt x="295275" y="2233612"/>
                </a:cubicBezTo>
                <a:cubicBezTo>
                  <a:pt x="296384" y="2223633"/>
                  <a:pt x="301625" y="2214562"/>
                  <a:pt x="304800" y="2205037"/>
                </a:cubicBezTo>
                <a:lnTo>
                  <a:pt x="319087" y="2162175"/>
                </a:lnTo>
                <a:cubicBezTo>
                  <a:pt x="320675" y="2157412"/>
                  <a:pt x="321065" y="2152064"/>
                  <a:pt x="323850" y="2147887"/>
                </a:cubicBezTo>
                <a:lnTo>
                  <a:pt x="342900" y="2119312"/>
                </a:lnTo>
                <a:cubicBezTo>
                  <a:pt x="344487" y="2114550"/>
                  <a:pt x="344112" y="2108575"/>
                  <a:pt x="347662" y="2105025"/>
                </a:cubicBezTo>
                <a:cubicBezTo>
                  <a:pt x="355757" y="2096930"/>
                  <a:pt x="376237" y="2085975"/>
                  <a:pt x="376237" y="2085975"/>
                </a:cubicBezTo>
                <a:cubicBezTo>
                  <a:pt x="377825" y="2081212"/>
                  <a:pt x="378562" y="2076076"/>
                  <a:pt x="381000" y="2071687"/>
                </a:cubicBezTo>
                <a:cubicBezTo>
                  <a:pt x="386559" y="2061680"/>
                  <a:pt x="400050" y="2043112"/>
                  <a:pt x="400050" y="2043112"/>
                </a:cubicBezTo>
                <a:cubicBezTo>
                  <a:pt x="401637" y="2038350"/>
                  <a:pt x="402567" y="2033315"/>
                  <a:pt x="404812" y="2028825"/>
                </a:cubicBezTo>
                <a:cubicBezTo>
                  <a:pt x="407372" y="2023705"/>
                  <a:pt x="412012" y="2019768"/>
                  <a:pt x="414337" y="2014537"/>
                </a:cubicBezTo>
                <a:cubicBezTo>
                  <a:pt x="418415" y="2005362"/>
                  <a:pt x="420687" y="1995487"/>
                  <a:pt x="423862" y="1985962"/>
                </a:cubicBezTo>
                <a:lnTo>
                  <a:pt x="428625" y="1971675"/>
                </a:lnTo>
                <a:cubicBezTo>
                  <a:pt x="430212" y="1952625"/>
                  <a:pt x="433387" y="1933641"/>
                  <a:pt x="433387" y="1914525"/>
                </a:cubicBezTo>
                <a:cubicBezTo>
                  <a:pt x="433387" y="1876426"/>
                  <a:pt x="420689" y="1924047"/>
                  <a:pt x="433387" y="1885950"/>
                </a:cubicBezTo>
                <a:cubicBezTo>
                  <a:pt x="431800" y="1846262"/>
                  <a:pt x="428625" y="1806606"/>
                  <a:pt x="428625" y="1766887"/>
                </a:cubicBezTo>
                <a:cubicBezTo>
                  <a:pt x="428625" y="1675151"/>
                  <a:pt x="442005" y="1721307"/>
                  <a:pt x="428625" y="1681162"/>
                </a:cubicBezTo>
                <a:cubicBezTo>
                  <a:pt x="428348" y="1676449"/>
                  <a:pt x="431522" y="1610757"/>
                  <a:pt x="419100" y="1585912"/>
                </a:cubicBezTo>
                <a:cubicBezTo>
                  <a:pt x="416540" y="1580793"/>
                  <a:pt x="411900" y="1576855"/>
                  <a:pt x="409575" y="1571625"/>
                </a:cubicBezTo>
                <a:cubicBezTo>
                  <a:pt x="405497" y="1562450"/>
                  <a:pt x="400050" y="1543050"/>
                  <a:pt x="400050" y="1543050"/>
                </a:cubicBezTo>
                <a:cubicBezTo>
                  <a:pt x="410971" y="1510283"/>
                  <a:pt x="400050" y="1549900"/>
                  <a:pt x="400050" y="1490662"/>
                </a:cubicBezTo>
                <a:cubicBezTo>
                  <a:pt x="400050" y="1485642"/>
                  <a:pt x="403433" y="1481202"/>
                  <a:pt x="404812" y="1476375"/>
                </a:cubicBezTo>
                <a:cubicBezTo>
                  <a:pt x="405191" y="1475048"/>
                  <a:pt x="411802" y="1446206"/>
                  <a:pt x="414337" y="1443037"/>
                </a:cubicBezTo>
                <a:cubicBezTo>
                  <a:pt x="417913" y="1438567"/>
                  <a:pt x="423862" y="1436687"/>
                  <a:pt x="428625" y="1433512"/>
                </a:cubicBezTo>
                <a:cubicBezTo>
                  <a:pt x="431762" y="1424100"/>
                  <a:pt x="434519" y="1411651"/>
                  <a:pt x="442912" y="1404937"/>
                </a:cubicBezTo>
                <a:cubicBezTo>
                  <a:pt x="446832" y="1401801"/>
                  <a:pt x="452437" y="1401762"/>
                  <a:pt x="457200" y="1400175"/>
                </a:cubicBezTo>
                <a:cubicBezTo>
                  <a:pt x="460375" y="1395412"/>
                  <a:pt x="462255" y="1389463"/>
                  <a:pt x="466725" y="1385887"/>
                </a:cubicBezTo>
                <a:cubicBezTo>
                  <a:pt x="470645" y="1382751"/>
                  <a:pt x="476050" y="1381888"/>
                  <a:pt x="481012" y="1381125"/>
                </a:cubicBezTo>
                <a:cubicBezTo>
                  <a:pt x="496781" y="1378699"/>
                  <a:pt x="512762" y="1377950"/>
                  <a:pt x="528637" y="1376362"/>
                </a:cubicBezTo>
                <a:cubicBezTo>
                  <a:pt x="529974" y="1368338"/>
                  <a:pt x="538162" y="1320585"/>
                  <a:pt x="538162" y="1314450"/>
                </a:cubicBezTo>
                <a:cubicBezTo>
                  <a:pt x="538162" y="1309430"/>
                  <a:pt x="534987" y="1304925"/>
                  <a:pt x="533400" y="1300162"/>
                </a:cubicBezTo>
                <a:cubicBezTo>
                  <a:pt x="534987" y="1265237"/>
                  <a:pt x="538162" y="1230348"/>
                  <a:pt x="538162" y="1195387"/>
                </a:cubicBezTo>
                <a:cubicBezTo>
                  <a:pt x="538162" y="1190367"/>
                  <a:pt x="533400" y="1186120"/>
                  <a:pt x="533400" y="1181100"/>
                </a:cubicBezTo>
                <a:cubicBezTo>
                  <a:pt x="533400" y="1174555"/>
                  <a:pt x="536991" y="1168490"/>
                  <a:pt x="538162" y="1162050"/>
                </a:cubicBezTo>
                <a:cubicBezTo>
                  <a:pt x="543836" y="1130843"/>
                  <a:pt x="540211" y="1134582"/>
                  <a:pt x="547687" y="1109662"/>
                </a:cubicBezTo>
                <a:cubicBezTo>
                  <a:pt x="550572" y="1100045"/>
                  <a:pt x="551643" y="1089441"/>
                  <a:pt x="557212" y="1081087"/>
                </a:cubicBezTo>
                <a:lnTo>
                  <a:pt x="576262" y="1052512"/>
                </a:lnTo>
                <a:cubicBezTo>
                  <a:pt x="579437" y="1047750"/>
                  <a:pt x="583977" y="1043655"/>
                  <a:pt x="585787" y="1038225"/>
                </a:cubicBezTo>
                <a:cubicBezTo>
                  <a:pt x="587375" y="1033462"/>
                  <a:pt x="588112" y="1028326"/>
                  <a:pt x="590550" y="1023937"/>
                </a:cubicBezTo>
                <a:cubicBezTo>
                  <a:pt x="596109" y="1013930"/>
                  <a:pt x="609600" y="995362"/>
                  <a:pt x="609600" y="995362"/>
                </a:cubicBezTo>
                <a:cubicBezTo>
                  <a:pt x="617982" y="970214"/>
                  <a:pt x="611577" y="985253"/>
                  <a:pt x="633412" y="952500"/>
                </a:cubicBezTo>
                <a:cubicBezTo>
                  <a:pt x="636587" y="947737"/>
                  <a:pt x="637507" y="940022"/>
                  <a:pt x="642937" y="938212"/>
                </a:cubicBezTo>
                <a:lnTo>
                  <a:pt x="657225" y="933450"/>
                </a:lnTo>
                <a:cubicBezTo>
                  <a:pt x="704316" y="902056"/>
                  <a:pt x="675892" y="929452"/>
                  <a:pt x="690562" y="900112"/>
                </a:cubicBezTo>
                <a:cubicBezTo>
                  <a:pt x="693122" y="894993"/>
                  <a:pt x="697762" y="891055"/>
                  <a:pt x="700087" y="885825"/>
                </a:cubicBezTo>
                <a:cubicBezTo>
                  <a:pt x="704165" y="876650"/>
                  <a:pt x="706437" y="866775"/>
                  <a:pt x="709612" y="857250"/>
                </a:cubicBezTo>
                <a:cubicBezTo>
                  <a:pt x="711200" y="852487"/>
                  <a:pt x="710198" y="845747"/>
                  <a:pt x="714375" y="842962"/>
                </a:cubicBezTo>
                <a:lnTo>
                  <a:pt x="757237" y="814387"/>
                </a:lnTo>
                <a:lnTo>
                  <a:pt x="771525" y="804862"/>
                </a:lnTo>
                <a:cubicBezTo>
                  <a:pt x="798822" y="763918"/>
                  <a:pt x="762475" y="812102"/>
                  <a:pt x="795337" y="785812"/>
                </a:cubicBezTo>
                <a:cubicBezTo>
                  <a:pt x="799806" y="782236"/>
                  <a:pt x="801198" y="775922"/>
                  <a:pt x="804862" y="771525"/>
                </a:cubicBezTo>
                <a:cubicBezTo>
                  <a:pt x="809174" y="766351"/>
                  <a:pt x="815015" y="762554"/>
                  <a:pt x="819150" y="757237"/>
                </a:cubicBezTo>
                <a:cubicBezTo>
                  <a:pt x="845897" y="722848"/>
                  <a:pt x="825185" y="733000"/>
                  <a:pt x="852487" y="723900"/>
                </a:cubicBezTo>
                <a:cubicBezTo>
                  <a:pt x="862012" y="717550"/>
                  <a:pt x="874712" y="714375"/>
                  <a:pt x="881062" y="704850"/>
                </a:cubicBezTo>
                <a:lnTo>
                  <a:pt x="900112" y="676275"/>
                </a:lnTo>
                <a:cubicBezTo>
                  <a:pt x="901700" y="666750"/>
                  <a:pt x="902533" y="657068"/>
                  <a:pt x="904875" y="647700"/>
                </a:cubicBezTo>
                <a:cubicBezTo>
                  <a:pt x="907310" y="637960"/>
                  <a:pt x="911965" y="628866"/>
                  <a:pt x="914400" y="619125"/>
                </a:cubicBezTo>
                <a:lnTo>
                  <a:pt x="919162" y="600075"/>
                </a:lnTo>
                <a:cubicBezTo>
                  <a:pt x="917575" y="595312"/>
                  <a:pt x="913846" y="590777"/>
                  <a:pt x="914400" y="585787"/>
                </a:cubicBezTo>
                <a:cubicBezTo>
                  <a:pt x="915509" y="575808"/>
                  <a:pt x="921956" y="567057"/>
                  <a:pt x="923925" y="557212"/>
                </a:cubicBezTo>
                <a:cubicBezTo>
                  <a:pt x="929971" y="526982"/>
                  <a:pt x="926724" y="541253"/>
                  <a:pt x="933450" y="514350"/>
                </a:cubicBezTo>
                <a:cubicBezTo>
                  <a:pt x="935037" y="500062"/>
                  <a:pt x="935849" y="485667"/>
                  <a:pt x="938212" y="471487"/>
                </a:cubicBezTo>
                <a:cubicBezTo>
                  <a:pt x="939037" y="466535"/>
                  <a:pt x="941886" y="462100"/>
                  <a:pt x="942975" y="457200"/>
                </a:cubicBezTo>
                <a:cubicBezTo>
                  <a:pt x="945070" y="447774"/>
                  <a:pt x="946461" y="438197"/>
                  <a:pt x="947737" y="428625"/>
                </a:cubicBezTo>
                <a:cubicBezTo>
                  <a:pt x="954826" y="375458"/>
                  <a:pt x="947336" y="401256"/>
                  <a:pt x="957262" y="371475"/>
                </a:cubicBezTo>
                <a:cubicBezTo>
                  <a:pt x="955675" y="352425"/>
                  <a:pt x="952500" y="333441"/>
                  <a:pt x="952500" y="314325"/>
                </a:cubicBezTo>
                <a:cubicBezTo>
                  <a:pt x="952500" y="293626"/>
                  <a:pt x="958350" y="273082"/>
                  <a:pt x="957262" y="252412"/>
                </a:cubicBezTo>
                <a:cubicBezTo>
                  <a:pt x="956734" y="242386"/>
                  <a:pt x="947737" y="223837"/>
                  <a:pt x="947737" y="223837"/>
                </a:cubicBezTo>
                <a:cubicBezTo>
                  <a:pt x="933996" y="127638"/>
                  <a:pt x="942975" y="201725"/>
                  <a:pt x="942975" y="0"/>
                </a:cubicBezTo>
              </a:path>
            </a:pathLst>
          </a:cu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2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Micah and the </a:t>
            </a:r>
            <a:r>
              <a:rPr lang="en-US" altLang="en-US" b="1" u="sng" dirty="0" err="1" smtClean="0">
                <a:solidFill>
                  <a:srgbClr val="A0D0FF"/>
                </a:solidFill>
                <a:latin typeface="Arial Narrow" panose="020B0606020202030204" pitchFamily="34" charset="0"/>
              </a:rPr>
              <a:t>Danites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Judges 17-18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Syncretism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mixes false religious &amp; secular ideas &amp; practices with those of Christianity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prevention &amp; cure for syncretism is to know &amp; love God and walk with Him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78571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err="1">
                <a:solidFill>
                  <a:srgbClr val="A0D0FF"/>
                </a:solidFill>
                <a:latin typeface="Arial Narrow" panose="020B0606020202030204" pitchFamily="34" charset="0"/>
              </a:rPr>
              <a:t>Gibeah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 &amp; the </a:t>
            </a:r>
            <a:r>
              <a:rPr lang="en-US" altLang="en-US" b="1" u="sng" dirty="0" err="1">
                <a:solidFill>
                  <a:srgbClr val="A0D0FF"/>
                </a:solidFill>
                <a:latin typeface="Arial Narrow" panose="020B0606020202030204" pitchFamily="34" charset="0"/>
              </a:rPr>
              <a:t>Benjamite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 Civil War </a:t>
            </a:r>
            <a: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Judges 19-21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This occurs early in the period of the judges for Phinehas, grandson of Aaron, is High Priest </a:t>
            </a:r>
          </a:p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 Levite travels from Ephraim to Bethlehem to speak tenderly to his concubine in order to bring her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back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err="1">
                <a:solidFill>
                  <a:srgbClr val="A0D0FF"/>
                </a:solidFill>
                <a:latin typeface="Arial Narrow" panose="020B0606020202030204" pitchFamily="34" charset="0"/>
              </a:rPr>
              <a:t>Gibeah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 &amp; the </a:t>
            </a:r>
            <a:r>
              <a:rPr lang="en-US" altLang="en-US" b="1" u="sng" dirty="0" err="1">
                <a:solidFill>
                  <a:srgbClr val="A0D0FF"/>
                </a:solidFill>
                <a:latin typeface="Arial Narrow" panose="020B0606020202030204" pitchFamily="34" charset="0"/>
              </a:rPr>
              <a:t>Benjamite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 Civil War </a:t>
            </a:r>
            <a: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Judges 19-21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is welcomed by his father in law - and detained there four days eating, drinking &amp; making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merry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47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61595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sz="4000" b="1" u="sng" smtClean="0">
                <a:solidFill>
                  <a:srgbClr val="A0D0FF"/>
                </a:solidFill>
                <a:latin typeface="Arial Narrow" panose="020B0606020202030204" pitchFamily="34" charset="0"/>
              </a:rPr>
              <a:t>Gross Immorality - Gibeah </a:t>
            </a:r>
            <a:r>
              <a:rPr lang="en-US" altLang="en-US" sz="3600" b="1" smtClean="0">
                <a:solidFill>
                  <a:srgbClr val="FFFF99"/>
                </a:solidFill>
                <a:latin typeface="Arial Narrow" panose="020B0606020202030204" pitchFamily="34" charset="0"/>
              </a:rPr>
              <a:t>Judges 19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8200"/>
            <a:ext cx="5410200" cy="6019800"/>
          </a:xfrm>
          <a:noFill/>
        </p:spPr>
        <p:txBody>
          <a:bodyPr/>
          <a:lstStyle/>
          <a:p>
            <a:pPr lvl="0"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He leaves late on the fifth day and arrives in </a:t>
            </a:r>
            <a:r>
              <a:rPr lang="en-US" altLang="en-US" sz="4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Gibeah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in Benjamin just after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sundown</a:t>
            </a:r>
          </a:p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An old man from </a:t>
            </a:r>
            <a:r>
              <a:rPr lang="en-US" altLang="en-US" sz="4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Ephriam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that lives there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takes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them in for the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night</a:t>
            </a:r>
            <a:endParaRPr lang="en-US" altLang="en-US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" r="32106"/>
          <a:stretch>
            <a:fillRect/>
          </a:stretch>
        </p:blipFill>
        <p:spPr bwMode="auto">
          <a:xfrm>
            <a:off x="5257800" y="1600200"/>
            <a:ext cx="37338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Line 5"/>
          <p:cNvSpPr>
            <a:spLocks noChangeShapeType="1"/>
          </p:cNvSpPr>
          <p:nvPr/>
        </p:nvSpPr>
        <p:spPr bwMode="auto">
          <a:xfrm>
            <a:off x="6832349" y="41148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0400" y="4800600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r>
              <a:rPr lang="en-US" sz="1100" b="1" dirty="0" smtClean="0"/>
              <a:t>Bethlehem</a:t>
            </a:r>
            <a:endParaRPr lang="en-US" sz="1100" b="1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096000" y="2667000"/>
            <a:ext cx="533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444945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59395" grpId="0" uiExpand="1" build="p"/>
      <p:bldP spid="5939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304800"/>
            <a:ext cx="7696200" cy="762000"/>
          </a:xfrm>
        </p:spPr>
        <p:txBody>
          <a:bodyPr/>
          <a:lstStyle/>
          <a:p>
            <a:pPr eaLnBrk="1" hangingPunct="1"/>
            <a:r>
              <a:rPr lang="en-US" altLang="en-US" sz="4000" b="1" smtClean="0"/>
              <a:t>A reminder to consider others Please: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1295400"/>
            <a:ext cx="8458200" cy="5334000"/>
          </a:xfrm>
        </p:spPr>
        <p:txBody>
          <a:bodyPr/>
          <a:lstStyle/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smtClean="0"/>
              <a:t>Turn off your cell phone or set to vibrate only</a:t>
            </a:r>
          </a:p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smtClean="0"/>
              <a:t>Turn off sound to all electronic devices</a:t>
            </a:r>
          </a:p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smtClean="0"/>
              <a:t>Use the nursery or cry room if your child is fussy</a:t>
            </a:r>
          </a:p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smtClean="0"/>
              <a:t>Get up during the preaching only if absolutely necessary (please sit in back if you must leave early)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err="1">
                <a:solidFill>
                  <a:srgbClr val="A0D0FF"/>
                </a:solidFill>
                <a:latin typeface="Arial Narrow" panose="020B0606020202030204" pitchFamily="34" charset="0"/>
              </a:rPr>
              <a:t>Gibeah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 &amp; the </a:t>
            </a:r>
            <a:r>
              <a:rPr lang="en-US" altLang="en-US" b="1" u="sng" dirty="0" err="1">
                <a:solidFill>
                  <a:srgbClr val="A0D0FF"/>
                </a:solidFill>
                <a:latin typeface="Arial Narrow" panose="020B0606020202030204" pitchFamily="34" charset="0"/>
              </a:rPr>
              <a:t>Benjamite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 Civil War 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Judges 19-21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Sons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of </a:t>
            </a:r>
            <a:r>
              <a:rPr lang="en-US" altLang="en-US" sz="4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Belilal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want to sodomize the Levite, but the old man gives them the concubine whom they gang rape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In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morning, the Levite finds his concubine dead at the door. 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takes her body home, cuts it into 12 pieces, and sends them to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each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territory of Israel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err="1">
                <a:solidFill>
                  <a:srgbClr val="A0D0FF"/>
                </a:solidFill>
                <a:latin typeface="Arial Narrow" panose="020B0606020202030204" pitchFamily="34" charset="0"/>
              </a:rPr>
              <a:t>Gibeah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 &amp; the </a:t>
            </a:r>
            <a:r>
              <a:rPr lang="en-US" altLang="en-US" b="1" u="sng" dirty="0" err="1">
                <a:solidFill>
                  <a:srgbClr val="A0D0FF"/>
                </a:solidFill>
                <a:latin typeface="Arial Narrow" panose="020B0606020202030204" pitchFamily="34" charset="0"/>
              </a:rPr>
              <a:t>Benjamite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 Civil War </a:t>
            </a:r>
            <a: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Judges 19-21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44196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sons of Israel muster from around that nation gathering at </a:t>
            </a:r>
            <a:r>
              <a:rPr lang="en-US" altLang="en-US" sz="4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Mizpah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with an army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of 400,000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46" t="23333" r="14834" b="2222"/>
          <a:stretch/>
        </p:blipFill>
        <p:spPr>
          <a:xfrm>
            <a:off x="4419600" y="1229762"/>
            <a:ext cx="4343400" cy="5596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err="1">
                <a:solidFill>
                  <a:srgbClr val="A0D0FF"/>
                </a:solidFill>
                <a:latin typeface="Arial Narrow" panose="020B0606020202030204" pitchFamily="34" charset="0"/>
              </a:rPr>
              <a:t>Gibeah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 &amp; the </a:t>
            </a:r>
            <a:r>
              <a:rPr lang="en-US" altLang="en-US" b="1" u="sng" dirty="0" err="1">
                <a:solidFill>
                  <a:srgbClr val="A0D0FF"/>
                </a:solidFill>
                <a:latin typeface="Arial Narrow" panose="020B0606020202030204" pitchFamily="34" charset="0"/>
              </a:rPr>
              <a:t>Benjamite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 Civil War </a:t>
            </a:r>
            <a: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Judges 19-21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44196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Messengers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are sent throughout Benjamin asking them to deliver up the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guilty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46" t="23333" r="14834" b="2222"/>
          <a:stretch/>
        </p:blipFill>
        <p:spPr>
          <a:xfrm>
            <a:off x="4419600" y="1229762"/>
            <a:ext cx="4343400" cy="559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err="1">
                <a:solidFill>
                  <a:srgbClr val="A0D0FF"/>
                </a:solidFill>
                <a:latin typeface="Arial Narrow" panose="020B0606020202030204" pitchFamily="34" charset="0"/>
              </a:rPr>
              <a:t>Gibeah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 &amp; the </a:t>
            </a:r>
            <a:r>
              <a:rPr lang="en-US" altLang="en-US" b="1" u="sng" dirty="0" err="1">
                <a:solidFill>
                  <a:srgbClr val="A0D0FF"/>
                </a:solidFill>
                <a:latin typeface="Arial Narrow" panose="020B0606020202030204" pitchFamily="34" charset="0"/>
              </a:rPr>
              <a:t>Benjamite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 Civil War </a:t>
            </a:r>
            <a: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Judges 19-21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44196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Benjamin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instead musters an army of 26,000 swordsmen and 700 stone slingers to defend the </a:t>
            </a:r>
            <a:r>
              <a:rPr lang="en-US" altLang="en-US" sz="4400" b="1" dirty="0" err="1" smtClean="0">
                <a:solidFill>
                  <a:srgbClr val="FFFFFF"/>
                </a:solidFill>
                <a:latin typeface="Arial Narrow" panose="020B0606020202030204" pitchFamily="34" charset="0"/>
              </a:rPr>
              <a:t>Gibeonites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46" t="23333" r="14834" b="2222"/>
          <a:stretch/>
        </p:blipFill>
        <p:spPr>
          <a:xfrm>
            <a:off x="4419600" y="1229762"/>
            <a:ext cx="4343400" cy="559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8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err="1">
                <a:solidFill>
                  <a:srgbClr val="A0D0FF"/>
                </a:solidFill>
                <a:latin typeface="Arial Narrow" panose="020B0606020202030204" pitchFamily="34" charset="0"/>
              </a:rPr>
              <a:t>Gibeah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 &amp; the </a:t>
            </a:r>
            <a:r>
              <a:rPr lang="en-US" altLang="en-US" b="1" u="sng" dirty="0" err="1">
                <a:solidFill>
                  <a:srgbClr val="A0D0FF"/>
                </a:solidFill>
                <a:latin typeface="Arial Narrow" panose="020B0606020202030204" pitchFamily="34" charset="0"/>
              </a:rPr>
              <a:t>Benjamite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 Civil War </a:t>
            </a:r>
            <a: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Judges 19-21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Defending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immorality and protecting the guilty is injustice and leads to greater tragedy</a:t>
            </a:r>
          </a:p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In two days of war, 40,000 sons of Israel are killed by the </a:t>
            </a:r>
            <a:r>
              <a:rPr lang="en-US" altLang="en-US" sz="4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Benjaminites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(10% of the army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5939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err="1">
                <a:solidFill>
                  <a:srgbClr val="A0D0FF"/>
                </a:solidFill>
                <a:latin typeface="Arial Narrow" panose="020B0606020202030204" pitchFamily="34" charset="0"/>
              </a:rPr>
              <a:t>Gibeah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 &amp; the </a:t>
            </a:r>
            <a:r>
              <a:rPr lang="en-US" altLang="en-US" b="1" u="sng" dirty="0" err="1">
                <a:solidFill>
                  <a:srgbClr val="A0D0FF"/>
                </a:solidFill>
                <a:latin typeface="Arial Narrow" panose="020B0606020202030204" pitchFamily="34" charset="0"/>
              </a:rPr>
              <a:t>Benjamite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 Civil War </a:t>
            </a:r>
            <a: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Judges 19-21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4419600" cy="5715000"/>
          </a:xfrm>
          <a:noFill/>
        </p:spPr>
        <p:txBody>
          <a:bodyPr/>
          <a:lstStyle/>
          <a:p>
            <a:pPr lvl="0"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After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fasting and making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sacrifices,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Yahweh tells them to fight again the next day and they would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win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46" t="23333" r="14834" b="2222"/>
          <a:stretch/>
        </p:blipFill>
        <p:spPr>
          <a:xfrm>
            <a:off x="4419600" y="1229762"/>
            <a:ext cx="4343400" cy="559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0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err="1">
                <a:solidFill>
                  <a:srgbClr val="A0D0FF"/>
                </a:solidFill>
                <a:latin typeface="Arial Narrow" panose="020B0606020202030204" pitchFamily="34" charset="0"/>
              </a:rPr>
              <a:t>Gibeah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 &amp; the </a:t>
            </a:r>
            <a:r>
              <a:rPr lang="en-US" altLang="en-US" b="1" u="sng" dirty="0" err="1">
                <a:solidFill>
                  <a:srgbClr val="A0D0FF"/>
                </a:solidFill>
                <a:latin typeface="Arial Narrow" panose="020B0606020202030204" pitchFamily="34" charset="0"/>
              </a:rPr>
              <a:t>Benjamite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 Civil War </a:t>
            </a:r>
            <a: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Judges 19-21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4419600" cy="5715000"/>
          </a:xfrm>
          <a:noFill/>
        </p:spPr>
        <p:txBody>
          <a:bodyPr/>
          <a:lstStyle/>
          <a:p>
            <a:pPr lvl="0"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An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ambush is set up &amp; by the time it is over, all of Benjamin is destroyed except 600 men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46" t="23333" r="14834" b="2222"/>
          <a:stretch/>
        </p:blipFill>
        <p:spPr>
          <a:xfrm>
            <a:off x="4419600" y="1229762"/>
            <a:ext cx="4343400" cy="559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8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err="1">
                <a:solidFill>
                  <a:srgbClr val="A0D0FF"/>
                </a:solidFill>
                <a:latin typeface="Arial Narrow" panose="020B0606020202030204" pitchFamily="34" charset="0"/>
              </a:rPr>
              <a:t>Gibeah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 &amp; the </a:t>
            </a:r>
            <a:r>
              <a:rPr lang="en-US" altLang="en-US" b="1" u="sng" dirty="0" err="1">
                <a:solidFill>
                  <a:srgbClr val="A0D0FF"/>
                </a:solidFill>
                <a:latin typeface="Arial Narrow" panose="020B0606020202030204" pitchFamily="34" charset="0"/>
              </a:rPr>
              <a:t>Benjamite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 Civil War </a:t>
            </a:r>
            <a: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Judges 19-21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Only 600 men of Benjamin were left &amp; </a:t>
            </a:r>
            <a:r>
              <a:rPr lang="en-US" altLang="en-US" sz="4400" b="1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smtClean="0">
                <a:solidFill>
                  <a:srgbClr val="FFFFFF"/>
                </a:solidFill>
                <a:latin typeface="Arial Narrow" panose="020B0606020202030204" pitchFamily="34" charset="0"/>
              </a:rPr>
              <a:t>Israelites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vowed not to give them their daughters in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marriage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  <p:bldP spid="5734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4645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urved Connector 3"/>
          <p:cNvCxnSpPr/>
          <p:nvPr/>
        </p:nvCxnSpPr>
        <p:spPr>
          <a:xfrm rot="5400000" flipH="1" flipV="1">
            <a:off x="6286500" y="3543300"/>
            <a:ext cx="609600" cy="381000"/>
          </a:xfrm>
          <a:prstGeom prst="curvedConnector3">
            <a:avLst>
              <a:gd name="adj1" fmla="val 28906"/>
            </a:avLst>
          </a:prstGeom>
          <a:ln w="28575">
            <a:solidFill>
              <a:srgbClr val="A5002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8" name="TextBox 27"/>
          <p:cNvSpPr txBox="1">
            <a:spLocks noChangeArrowheads="1"/>
          </p:cNvSpPr>
          <p:nvPr/>
        </p:nvSpPr>
        <p:spPr bwMode="auto">
          <a:xfrm>
            <a:off x="6781800" y="3276600"/>
            <a:ext cx="642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u="sng">
                <a:solidFill>
                  <a:srgbClr val="000000"/>
                </a:solidFill>
                <a:latin typeface="Arial Narrow" panose="020B0606020202030204" pitchFamily="34" charset="0"/>
              </a:rPr>
              <a:t>Rimon</a:t>
            </a: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0" y="0"/>
            <a:ext cx="41148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6213" lvl="0" indent="-176213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4400" b="1" kern="0" dirty="0" err="1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Jabesh</a:t>
            </a:r>
            <a:r>
              <a:rPr lang="en-US" altLang="en-US" sz="4400" b="1" kern="0" dirty="0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-Gilead was attacked and destroyed for not joining them &amp; to take 400 young virgins for </a:t>
            </a:r>
            <a:r>
              <a:rPr lang="en-US" altLang="en-US" sz="4400" b="1" kern="0" dirty="0" smtClean="0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Benjamin</a:t>
            </a:r>
            <a:endParaRPr lang="en-US" altLang="en-US" sz="4400" b="1" kern="0" dirty="0">
              <a:solidFill>
                <a:srgbClr val="FFFFFF"/>
              </a:solidFill>
              <a:latin typeface="Arial Narrow" panose="020B0606020202030204" pitchFamily="34" charset="0"/>
              <a:cs typeface="Arial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6807200" y="2139950"/>
            <a:ext cx="708025" cy="1530350"/>
          </a:xfrm>
          <a:custGeom>
            <a:avLst/>
            <a:gdLst>
              <a:gd name="connsiteX0" fmla="*/ 0 w 708025"/>
              <a:gd name="connsiteY0" fmla="*/ 1308567 h 1530817"/>
              <a:gd name="connsiteX1" fmla="*/ 9525 w 708025"/>
              <a:gd name="connsiteY1" fmla="*/ 1327617 h 1530817"/>
              <a:gd name="connsiteX2" fmla="*/ 19050 w 708025"/>
              <a:gd name="connsiteY2" fmla="*/ 1337142 h 1530817"/>
              <a:gd name="connsiteX3" fmla="*/ 25400 w 708025"/>
              <a:gd name="connsiteY3" fmla="*/ 1346667 h 1530817"/>
              <a:gd name="connsiteX4" fmla="*/ 44450 w 708025"/>
              <a:gd name="connsiteY4" fmla="*/ 1362542 h 1530817"/>
              <a:gd name="connsiteX5" fmla="*/ 57150 w 708025"/>
              <a:gd name="connsiteY5" fmla="*/ 1372067 h 1530817"/>
              <a:gd name="connsiteX6" fmla="*/ 66675 w 708025"/>
              <a:gd name="connsiteY6" fmla="*/ 1378417 h 1530817"/>
              <a:gd name="connsiteX7" fmla="*/ 79375 w 708025"/>
              <a:gd name="connsiteY7" fmla="*/ 1387942 h 1530817"/>
              <a:gd name="connsiteX8" fmla="*/ 120650 w 708025"/>
              <a:gd name="connsiteY8" fmla="*/ 1406992 h 1530817"/>
              <a:gd name="connsiteX9" fmla="*/ 155575 w 708025"/>
              <a:gd name="connsiteY9" fmla="*/ 1426042 h 1530817"/>
              <a:gd name="connsiteX10" fmla="*/ 171450 w 708025"/>
              <a:gd name="connsiteY10" fmla="*/ 1429217 h 1530817"/>
              <a:gd name="connsiteX11" fmla="*/ 209550 w 708025"/>
              <a:gd name="connsiteY11" fmla="*/ 1441917 h 1530817"/>
              <a:gd name="connsiteX12" fmla="*/ 228600 w 708025"/>
              <a:gd name="connsiteY12" fmla="*/ 1448267 h 1530817"/>
              <a:gd name="connsiteX13" fmla="*/ 241300 w 708025"/>
              <a:gd name="connsiteY13" fmla="*/ 1451442 h 1530817"/>
              <a:gd name="connsiteX14" fmla="*/ 266700 w 708025"/>
              <a:gd name="connsiteY14" fmla="*/ 1464142 h 1530817"/>
              <a:gd name="connsiteX15" fmla="*/ 292100 w 708025"/>
              <a:gd name="connsiteY15" fmla="*/ 1473667 h 1530817"/>
              <a:gd name="connsiteX16" fmla="*/ 314325 w 708025"/>
              <a:gd name="connsiteY16" fmla="*/ 1480017 h 1530817"/>
              <a:gd name="connsiteX17" fmla="*/ 333375 w 708025"/>
              <a:gd name="connsiteY17" fmla="*/ 1486367 h 1530817"/>
              <a:gd name="connsiteX18" fmla="*/ 346075 w 708025"/>
              <a:gd name="connsiteY18" fmla="*/ 1489542 h 1530817"/>
              <a:gd name="connsiteX19" fmla="*/ 374650 w 708025"/>
              <a:gd name="connsiteY19" fmla="*/ 1499067 h 1530817"/>
              <a:gd name="connsiteX20" fmla="*/ 393700 w 708025"/>
              <a:gd name="connsiteY20" fmla="*/ 1505417 h 1530817"/>
              <a:gd name="connsiteX21" fmla="*/ 403225 w 708025"/>
              <a:gd name="connsiteY21" fmla="*/ 1508592 h 1530817"/>
              <a:gd name="connsiteX22" fmla="*/ 431800 w 708025"/>
              <a:gd name="connsiteY22" fmla="*/ 1521292 h 1530817"/>
              <a:gd name="connsiteX23" fmla="*/ 466725 w 708025"/>
              <a:gd name="connsiteY23" fmla="*/ 1527642 h 1530817"/>
              <a:gd name="connsiteX24" fmla="*/ 485775 w 708025"/>
              <a:gd name="connsiteY24" fmla="*/ 1530817 h 1530817"/>
              <a:gd name="connsiteX25" fmla="*/ 504825 w 708025"/>
              <a:gd name="connsiteY25" fmla="*/ 1524467 h 1530817"/>
              <a:gd name="connsiteX26" fmla="*/ 514350 w 708025"/>
              <a:gd name="connsiteY26" fmla="*/ 1521292 h 1530817"/>
              <a:gd name="connsiteX27" fmla="*/ 523875 w 708025"/>
              <a:gd name="connsiteY27" fmla="*/ 1514942 h 1530817"/>
              <a:gd name="connsiteX28" fmla="*/ 542925 w 708025"/>
              <a:gd name="connsiteY28" fmla="*/ 1505417 h 1530817"/>
              <a:gd name="connsiteX29" fmla="*/ 549275 w 708025"/>
              <a:gd name="connsiteY29" fmla="*/ 1495892 h 1530817"/>
              <a:gd name="connsiteX30" fmla="*/ 558800 w 708025"/>
              <a:gd name="connsiteY30" fmla="*/ 1464142 h 1530817"/>
              <a:gd name="connsiteX31" fmla="*/ 552450 w 708025"/>
              <a:gd name="connsiteY31" fmla="*/ 1416517 h 1530817"/>
              <a:gd name="connsiteX32" fmla="*/ 546100 w 708025"/>
              <a:gd name="connsiteY32" fmla="*/ 1378417 h 1530817"/>
              <a:gd name="connsiteX33" fmla="*/ 539750 w 708025"/>
              <a:gd name="connsiteY33" fmla="*/ 1321267 h 1530817"/>
              <a:gd name="connsiteX34" fmla="*/ 536575 w 708025"/>
              <a:gd name="connsiteY34" fmla="*/ 1238717 h 1530817"/>
              <a:gd name="connsiteX35" fmla="*/ 533400 w 708025"/>
              <a:gd name="connsiteY35" fmla="*/ 1229192 h 1530817"/>
              <a:gd name="connsiteX36" fmla="*/ 530225 w 708025"/>
              <a:gd name="connsiteY36" fmla="*/ 1210142 h 1530817"/>
              <a:gd name="connsiteX37" fmla="*/ 527050 w 708025"/>
              <a:gd name="connsiteY37" fmla="*/ 1200617 h 1530817"/>
              <a:gd name="connsiteX38" fmla="*/ 523875 w 708025"/>
              <a:gd name="connsiteY38" fmla="*/ 1184742 h 1530817"/>
              <a:gd name="connsiteX39" fmla="*/ 517525 w 708025"/>
              <a:gd name="connsiteY39" fmla="*/ 1162517 h 1530817"/>
              <a:gd name="connsiteX40" fmla="*/ 520700 w 708025"/>
              <a:gd name="connsiteY40" fmla="*/ 1111717 h 1530817"/>
              <a:gd name="connsiteX41" fmla="*/ 527050 w 708025"/>
              <a:gd name="connsiteY41" fmla="*/ 1076792 h 1530817"/>
              <a:gd name="connsiteX42" fmla="*/ 536575 w 708025"/>
              <a:gd name="connsiteY42" fmla="*/ 1045042 h 1530817"/>
              <a:gd name="connsiteX43" fmla="*/ 539750 w 708025"/>
              <a:gd name="connsiteY43" fmla="*/ 1035517 h 1530817"/>
              <a:gd name="connsiteX44" fmla="*/ 542925 w 708025"/>
              <a:gd name="connsiteY44" fmla="*/ 1019642 h 1530817"/>
              <a:gd name="connsiteX45" fmla="*/ 542925 w 708025"/>
              <a:gd name="connsiteY45" fmla="*/ 991067 h 1530817"/>
              <a:gd name="connsiteX46" fmla="*/ 546100 w 708025"/>
              <a:gd name="connsiteY46" fmla="*/ 946617 h 1530817"/>
              <a:gd name="connsiteX47" fmla="*/ 552450 w 708025"/>
              <a:gd name="connsiteY47" fmla="*/ 918042 h 1530817"/>
              <a:gd name="connsiteX48" fmla="*/ 555625 w 708025"/>
              <a:gd name="connsiteY48" fmla="*/ 902167 h 1530817"/>
              <a:gd name="connsiteX49" fmla="*/ 568325 w 708025"/>
              <a:gd name="connsiteY49" fmla="*/ 873592 h 1530817"/>
              <a:gd name="connsiteX50" fmla="*/ 577850 w 708025"/>
              <a:gd name="connsiteY50" fmla="*/ 841842 h 1530817"/>
              <a:gd name="connsiteX51" fmla="*/ 584200 w 708025"/>
              <a:gd name="connsiteY51" fmla="*/ 797392 h 1530817"/>
              <a:gd name="connsiteX52" fmla="*/ 590550 w 708025"/>
              <a:gd name="connsiteY52" fmla="*/ 762467 h 1530817"/>
              <a:gd name="connsiteX53" fmla="*/ 593725 w 708025"/>
              <a:gd name="connsiteY53" fmla="*/ 752942 h 1530817"/>
              <a:gd name="connsiteX54" fmla="*/ 596900 w 708025"/>
              <a:gd name="connsiteY54" fmla="*/ 740242 h 1530817"/>
              <a:gd name="connsiteX55" fmla="*/ 603250 w 708025"/>
              <a:gd name="connsiteY55" fmla="*/ 721192 h 1530817"/>
              <a:gd name="connsiteX56" fmla="*/ 615950 w 708025"/>
              <a:gd name="connsiteY56" fmla="*/ 692617 h 1530817"/>
              <a:gd name="connsiteX57" fmla="*/ 625475 w 708025"/>
              <a:gd name="connsiteY57" fmla="*/ 664042 h 1530817"/>
              <a:gd name="connsiteX58" fmla="*/ 628650 w 708025"/>
              <a:gd name="connsiteY58" fmla="*/ 654517 h 1530817"/>
              <a:gd name="connsiteX59" fmla="*/ 631825 w 708025"/>
              <a:gd name="connsiteY59" fmla="*/ 632292 h 1530817"/>
              <a:gd name="connsiteX60" fmla="*/ 638175 w 708025"/>
              <a:gd name="connsiteY60" fmla="*/ 565617 h 1530817"/>
              <a:gd name="connsiteX61" fmla="*/ 641350 w 708025"/>
              <a:gd name="connsiteY61" fmla="*/ 552917 h 1530817"/>
              <a:gd name="connsiteX62" fmla="*/ 638175 w 708025"/>
              <a:gd name="connsiteY62" fmla="*/ 368767 h 1530817"/>
              <a:gd name="connsiteX63" fmla="*/ 631825 w 708025"/>
              <a:gd name="connsiteY63" fmla="*/ 330667 h 1530817"/>
              <a:gd name="connsiteX64" fmla="*/ 625475 w 708025"/>
              <a:gd name="connsiteY64" fmla="*/ 283042 h 1530817"/>
              <a:gd name="connsiteX65" fmla="*/ 622300 w 708025"/>
              <a:gd name="connsiteY65" fmla="*/ 267167 h 1530817"/>
              <a:gd name="connsiteX66" fmla="*/ 615950 w 708025"/>
              <a:gd name="connsiteY66" fmla="*/ 225892 h 1530817"/>
              <a:gd name="connsiteX67" fmla="*/ 612775 w 708025"/>
              <a:gd name="connsiteY67" fmla="*/ 210017 h 1530817"/>
              <a:gd name="connsiteX68" fmla="*/ 603250 w 708025"/>
              <a:gd name="connsiteY68" fmla="*/ 152867 h 1530817"/>
              <a:gd name="connsiteX69" fmla="*/ 600075 w 708025"/>
              <a:gd name="connsiteY69" fmla="*/ 117942 h 1530817"/>
              <a:gd name="connsiteX70" fmla="*/ 612775 w 708025"/>
              <a:gd name="connsiteY70" fmla="*/ 6817 h 1530817"/>
              <a:gd name="connsiteX71" fmla="*/ 625475 w 708025"/>
              <a:gd name="connsiteY71" fmla="*/ 9992 h 1530817"/>
              <a:gd name="connsiteX72" fmla="*/ 666750 w 708025"/>
              <a:gd name="connsiteY72" fmla="*/ 6817 h 1530817"/>
              <a:gd name="connsiteX73" fmla="*/ 679450 w 708025"/>
              <a:gd name="connsiteY73" fmla="*/ 3642 h 1530817"/>
              <a:gd name="connsiteX74" fmla="*/ 695325 w 708025"/>
              <a:gd name="connsiteY74" fmla="*/ 467 h 1530817"/>
              <a:gd name="connsiteX75" fmla="*/ 708025 w 708025"/>
              <a:gd name="connsiteY75" fmla="*/ 467 h 153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708025" h="1530817">
                <a:moveTo>
                  <a:pt x="0" y="1308567"/>
                </a:moveTo>
                <a:cubicBezTo>
                  <a:pt x="3182" y="1318113"/>
                  <a:pt x="2686" y="1319411"/>
                  <a:pt x="9525" y="1327617"/>
                </a:cubicBezTo>
                <a:cubicBezTo>
                  <a:pt x="12400" y="1331066"/>
                  <a:pt x="16175" y="1333693"/>
                  <a:pt x="19050" y="1337142"/>
                </a:cubicBezTo>
                <a:cubicBezTo>
                  <a:pt x="21493" y="1340073"/>
                  <a:pt x="22957" y="1343736"/>
                  <a:pt x="25400" y="1346667"/>
                </a:cubicBezTo>
                <a:cubicBezTo>
                  <a:pt x="34120" y="1357131"/>
                  <a:pt x="34166" y="1355196"/>
                  <a:pt x="44450" y="1362542"/>
                </a:cubicBezTo>
                <a:cubicBezTo>
                  <a:pt x="48756" y="1365618"/>
                  <a:pt x="52844" y="1368991"/>
                  <a:pt x="57150" y="1372067"/>
                </a:cubicBezTo>
                <a:cubicBezTo>
                  <a:pt x="60255" y="1374285"/>
                  <a:pt x="63570" y="1376199"/>
                  <a:pt x="66675" y="1378417"/>
                </a:cubicBezTo>
                <a:cubicBezTo>
                  <a:pt x="70981" y="1381493"/>
                  <a:pt x="74749" y="1385372"/>
                  <a:pt x="79375" y="1387942"/>
                </a:cubicBezTo>
                <a:cubicBezTo>
                  <a:pt x="111026" y="1405526"/>
                  <a:pt x="78548" y="1378924"/>
                  <a:pt x="120650" y="1406992"/>
                </a:cubicBezTo>
                <a:cubicBezTo>
                  <a:pt x="130584" y="1413615"/>
                  <a:pt x="145285" y="1423984"/>
                  <a:pt x="155575" y="1426042"/>
                </a:cubicBezTo>
                <a:lnTo>
                  <a:pt x="171450" y="1429217"/>
                </a:lnTo>
                <a:cubicBezTo>
                  <a:pt x="200089" y="1443536"/>
                  <a:pt x="164562" y="1426921"/>
                  <a:pt x="209550" y="1441917"/>
                </a:cubicBezTo>
                <a:cubicBezTo>
                  <a:pt x="215900" y="1444034"/>
                  <a:pt x="222106" y="1446644"/>
                  <a:pt x="228600" y="1448267"/>
                </a:cubicBezTo>
                <a:cubicBezTo>
                  <a:pt x="232833" y="1449325"/>
                  <a:pt x="237272" y="1449764"/>
                  <a:pt x="241300" y="1451442"/>
                </a:cubicBezTo>
                <a:cubicBezTo>
                  <a:pt x="250038" y="1455083"/>
                  <a:pt x="257517" y="1461846"/>
                  <a:pt x="266700" y="1464142"/>
                </a:cubicBezTo>
                <a:cubicBezTo>
                  <a:pt x="290115" y="1469996"/>
                  <a:pt x="268856" y="1463705"/>
                  <a:pt x="292100" y="1473667"/>
                </a:cubicBezTo>
                <a:cubicBezTo>
                  <a:pt x="300399" y="1477224"/>
                  <a:pt x="305374" y="1477332"/>
                  <a:pt x="314325" y="1480017"/>
                </a:cubicBezTo>
                <a:cubicBezTo>
                  <a:pt x="320736" y="1481940"/>
                  <a:pt x="326881" y="1484744"/>
                  <a:pt x="333375" y="1486367"/>
                </a:cubicBezTo>
                <a:cubicBezTo>
                  <a:pt x="337608" y="1487425"/>
                  <a:pt x="341895" y="1488288"/>
                  <a:pt x="346075" y="1489542"/>
                </a:cubicBezTo>
                <a:cubicBezTo>
                  <a:pt x="355692" y="1492427"/>
                  <a:pt x="365125" y="1495892"/>
                  <a:pt x="374650" y="1499067"/>
                </a:cubicBezTo>
                <a:lnTo>
                  <a:pt x="393700" y="1505417"/>
                </a:lnTo>
                <a:cubicBezTo>
                  <a:pt x="396875" y="1506475"/>
                  <a:pt x="400440" y="1506736"/>
                  <a:pt x="403225" y="1508592"/>
                </a:cubicBezTo>
                <a:cubicBezTo>
                  <a:pt x="414011" y="1515783"/>
                  <a:pt x="416687" y="1518773"/>
                  <a:pt x="431800" y="1521292"/>
                </a:cubicBezTo>
                <a:cubicBezTo>
                  <a:pt x="487935" y="1530648"/>
                  <a:pt x="417912" y="1518767"/>
                  <a:pt x="466725" y="1527642"/>
                </a:cubicBezTo>
                <a:cubicBezTo>
                  <a:pt x="473059" y="1528794"/>
                  <a:pt x="479425" y="1529759"/>
                  <a:pt x="485775" y="1530817"/>
                </a:cubicBezTo>
                <a:lnTo>
                  <a:pt x="504825" y="1524467"/>
                </a:lnTo>
                <a:cubicBezTo>
                  <a:pt x="508000" y="1523409"/>
                  <a:pt x="511565" y="1523148"/>
                  <a:pt x="514350" y="1521292"/>
                </a:cubicBezTo>
                <a:cubicBezTo>
                  <a:pt x="517525" y="1519175"/>
                  <a:pt x="520462" y="1516649"/>
                  <a:pt x="523875" y="1514942"/>
                </a:cubicBezTo>
                <a:cubicBezTo>
                  <a:pt x="550165" y="1501797"/>
                  <a:pt x="515628" y="1523615"/>
                  <a:pt x="542925" y="1505417"/>
                </a:cubicBezTo>
                <a:cubicBezTo>
                  <a:pt x="545042" y="1502242"/>
                  <a:pt x="547725" y="1499379"/>
                  <a:pt x="549275" y="1495892"/>
                </a:cubicBezTo>
                <a:cubicBezTo>
                  <a:pt x="553692" y="1485954"/>
                  <a:pt x="556161" y="1474697"/>
                  <a:pt x="558800" y="1464142"/>
                </a:cubicBezTo>
                <a:cubicBezTo>
                  <a:pt x="552257" y="1437969"/>
                  <a:pt x="557448" y="1461500"/>
                  <a:pt x="552450" y="1416517"/>
                </a:cubicBezTo>
                <a:cubicBezTo>
                  <a:pt x="548991" y="1385388"/>
                  <a:pt x="550397" y="1404199"/>
                  <a:pt x="546100" y="1378417"/>
                </a:cubicBezTo>
                <a:cubicBezTo>
                  <a:pt x="542237" y="1355242"/>
                  <a:pt x="542094" y="1347053"/>
                  <a:pt x="539750" y="1321267"/>
                </a:cubicBezTo>
                <a:cubicBezTo>
                  <a:pt x="538692" y="1293750"/>
                  <a:pt x="538470" y="1266189"/>
                  <a:pt x="536575" y="1238717"/>
                </a:cubicBezTo>
                <a:cubicBezTo>
                  <a:pt x="536345" y="1235378"/>
                  <a:pt x="534126" y="1232459"/>
                  <a:pt x="533400" y="1229192"/>
                </a:cubicBezTo>
                <a:cubicBezTo>
                  <a:pt x="532003" y="1222908"/>
                  <a:pt x="531622" y="1216426"/>
                  <a:pt x="530225" y="1210142"/>
                </a:cubicBezTo>
                <a:cubicBezTo>
                  <a:pt x="529499" y="1206875"/>
                  <a:pt x="527862" y="1203864"/>
                  <a:pt x="527050" y="1200617"/>
                </a:cubicBezTo>
                <a:cubicBezTo>
                  <a:pt x="525741" y="1195382"/>
                  <a:pt x="525046" y="1190010"/>
                  <a:pt x="523875" y="1184742"/>
                </a:cubicBezTo>
                <a:cubicBezTo>
                  <a:pt x="521217" y="1172782"/>
                  <a:pt x="521061" y="1173124"/>
                  <a:pt x="517525" y="1162517"/>
                </a:cubicBezTo>
                <a:cubicBezTo>
                  <a:pt x="518583" y="1145584"/>
                  <a:pt x="519164" y="1128614"/>
                  <a:pt x="520700" y="1111717"/>
                </a:cubicBezTo>
                <a:cubicBezTo>
                  <a:pt x="521230" y="1105885"/>
                  <a:pt x="525573" y="1083437"/>
                  <a:pt x="527050" y="1076792"/>
                </a:cubicBezTo>
                <a:cubicBezTo>
                  <a:pt x="530249" y="1062397"/>
                  <a:pt x="531299" y="1060871"/>
                  <a:pt x="536575" y="1045042"/>
                </a:cubicBezTo>
                <a:cubicBezTo>
                  <a:pt x="537633" y="1041867"/>
                  <a:pt x="539094" y="1038799"/>
                  <a:pt x="539750" y="1035517"/>
                </a:cubicBezTo>
                <a:lnTo>
                  <a:pt x="542925" y="1019642"/>
                </a:lnTo>
                <a:cubicBezTo>
                  <a:pt x="537118" y="1002222"/>
                  <a:pt x="540346" y="1016857"/>
                  <a:pt x="542925" y="991067"/>
                </a:cubicBezTo>
                <a:cubicBezTo>
                  <a:pt x="544403" y="976286"/>
                  <a:pt x="544622" y="961398"/>
                  <a:pt x="546100" y="946617"/>
                </a:cubicBezTo>
                <a:cubicBezTo>
                  <a:pt x="549012" y="917495"/>
                  <a:pt x="547662" y="937194"/>
                  <a:pt x="552450" y="918042"/>
                </a:cubicBezTo>
                <a:cubicBezTo>
                  <a:pt x="553759" y="912807"/>
                  <a:pt x="554205" y="907373"/>
                  <a:pt x="555625" y="902167"/>
                </a:cubicBezTo>
                <a:cubicBezTo>
                  <a:pt x="568970" y="853234"/>
                  <a:pt x="554962" y="903659"/>
                  <a:pt x="568325" y="873592"/>
                </a:cubicBezTo>
                <a:cubicBezTo>
                  <a:pt x="570583" y="868511"/>
                  <a:pt x="576619" y="849230"/>
                  <a:pt x="577850" y="841842"/>
                </a:cubicBezTo>
                <a:cubicBezTo>
                  <a:pt x="580311" y="827079"/>
                  <a:pt x="582083" y="812209"/>
                  <a:pt x="584200" y="797392"/>
                </a:cubicBezTo>
                <a:cubicBezTo>
                  <a:pt x="586770" y="779405"/>
                  <a:pt x="586273" y="777437"/>
                  <a:pt x="590550" y="762467"/>
                </a:cubicBezTo>
                <a:cubicBezTo>
                  <a:pt x="591469" y="759249"/>
                  <a:pt x="592806" y="756160"/>
                  <a:pt x="593725" y="752942"/>
                </a:cubicBezTo>
                <a:cubicBezTo>
                  <a:pt x="594924" y="748746"/>
                  <a:pt x="595646" y="744422"/>
                  <a:pt x="596900" y="740242"/>
                </a:cubicBezTo>
                <a:cubicBezTo>
                  <a:pt x="598823" y="733831"/>
                  <a:pt x="599537" y="726761"/>
                  <a:pt x="603250" y="721192"/>
                </a:cubicBezTo>
                <a:cubicBezTo>
                  <a:pt x="613313" y="706098"/>
                  <a:pt x="608393" y="715287"/>
                  <a:pt x="615950" y="692617"/>
                </a:cubicBezTo>
                <a:lnTo>
                  <a:pt x="625475" y="664042"/>
                </a:lnTo>
                <a:lnTo>
                  <a:pt x="628650" y="654517"/>
                </a:lnTo>
                <a:cubicBezTo>
                  <a:pt x="629708" y="647109"/>
                  <a:pt x="631042" y="639734"/>
                  <a:pt x="631825" y="632292"/>
                </a:cubicBezTo>
                <a:cubicBezTo>
                  <a:pt x="634027" y="611373"/>
                  <a:pt x="634923" y="586756"/>
                  <a:pt x="638175" y="565617"/>
                </a:cubicBezTo>
                <a:cubicBezTo>
                  <a:pt x="638839" y="561304"/>
                  <a:pt x="640292" y="557150"/>
                  <a:pt x="641350" y="552917"/>
                </a:cubicBezTo>
                <a:cubicBezTo>
                  <a:pt x="640292" y="491534"/>
                  <a:pt x="640063" y="430130"/>
                  <a:pt x="638175" y="368767"/>
                </a:cubicBezTo>
                <a:cubicBezTo>
                  <a:pt x="637728" y="354234"/>
                  <a:pt x="633950" y="344481"/>
                  <a:pt x="631825" y="330667"/>
                </a:cubicBezTo>
                <a:cubicBezTo>
                  <a:pt x="625404" y="288930"/>
                  <a:pt x="631890" y="321530"/>
                  <a:pt x="625475" y="283042"/>
                </a:cubicBezTo>
                <a:cubicBezTo>
                  <a:pt x="624588" y="277719"/>
                  <a:pt x="623265" y="272476"/>
                  <a:pt x="622300" y="267167"/>
                </a:cubicBezTo>
                <a:cubicBezTo>
                  <a:pt x="615271" y="228509"/>
                  <a:pt x="623085" y="268703"/>
                  <a:pt x="615950" y="225892"/>
                </a:cubicBezTo>
                <a:cubicBezTo>
                  <a:pt x="615063" y="220569"/>
                  <a:pt x="613617" y="215347"/>
                  <a:pt x="612775" y="210017"/>
                </a:cubicBezTo>
                <a:cubicBezTo>
                  <a:pt x="603817" y="153285"/>
                  <a:pt x="610635" y="182409"/>
                  <a:pt x="603250" y="152867"/>
                </a:cubicBezTo>
                <a:cubicBezTo>
                  <a:pt x="602192" y="141225"/>
                  <a:pt x="600075" y="129632"/>
                  <a:pt x="600075" y="117942"/>
                </a:cubicBezTo>
                <a:cubicBezTo>
                  <a:pt x="600075" y="7738"/>
                  <a:pt x="569403" y="21274"/>
                  <a:pt x="612775" y="6817"/>
                </a:cubicBezTo>
                <a:cubicBezTo>
                  <a:pt x="617008" y="7875"/>
                  <a:pt x="621111" y="9992"/>
                  <a:pt x="625475" y="9992"/>
                </a:cubicBezTo>
                <a:cubicBezTo>
                  <a:pt x="639274" y="9992"/>
                  <a:pt x="653046" y="8429"/>
                  <a:pt x="666750" y="6817"/>
                </a:cubicBezTo>
                <a:cubicBezTo>
                  <a:pt x="671084" y="6307"/>
                  <a:pt x="675190" y="4589"/>
                  <a:pt x="679450" y="3642"/>
                </a:cubicBezTo>
                <a:cubicBezTo>
                  <a:pt x="684718" y="2471"/>
                  <a:pt x="689962" y="1063"/>
                  <a:pt x="695325" y="467"/>
                </a:cubicBezTo>
                <a:cubicBezTo>
                  <a:pt x="699532" y="0"/>
                  <a:pt x="703792" y="467"/>
                  <a:pt x="708025" y="467"/>
                </a:cubicBezTo>
              </a:path>
            </a:pathLst>
          </a:custGeom>
          <a:ln w="25400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5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4645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27"/>
          <p:cNvSpPr txBox="1">
            <a:spLocks noChangeArrowheads="1"/>
          </p:cNvSpPr>
          <p:nvPr/>
        </p:nvSpPr>
        <p:spPr bwMode="auto">
          <a:xfrm>
            <a:off x="6781800" y="3276600"/>
            <a:ext cx="642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u="sng">
                <a:solidFill>
                  <a:srgbClr val="000000"/>
                </a:solidFill>
                <a:latin typeface="Arial Narrow" panose="020B0606020202030204" pitchFamily="34" charset="0"/>
              </a:rPr>
              <a:t>Rimon</a:t>
            </a: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0" y="0"/>
            <a:ext cx="41148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6213" indent="-176213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4400" b="1" kern="0" dirty="0" smtClean="0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200 </a:t>
            </a:r>
            <a:r>
              <a:rPr lang="en-US" altLang="en-US" sz="4400" b="1" kern="0" dirty="0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more young virgins were kidnaped from Shiloh to give to the men of Benjamin</a:t>
            </a:r>
          </a:p>
        </p:txBody>
      </p:sp>
      <p:sp>
        <p:nvSpPr>
          <p:cNvPr id="33" name="Freeform 32"/>
          <p:cNvSpPr/>
          <p:nvPr/>
        </p:nvSpPr>
        <p:spPr>
          <a:xfrm>
            <a:off x="6546850" y="2079625"/>
            <a:ext cx="1000125" cy="1104900"/>
          </a:xfrm>
          <a:custGeom>
            <a:avLst/>
            <a:gdLst>
              <a:gd name="connsiteX0" fmla="*/ 999473 w 999473"/>
              <a:gd name="connsiteY0" fmla="*/ 44450 h 1104900"/>
              <a:gd name="connsiteX1" fmla="*/ 980423 w 999473"/>
              <a:gd name="connsiteY1" fmla="*/ 31750 h 1104900"/>
              <a:gd name="connsiteX2" fmla="*/ 970898 w 999473"/>
              <a:gd name="connsiteY2" fmla="*/ 28575 h 1104900"/>
              <a:gd name="connsiteX3" fmla="*/ 961373 w 999473"/>
              <a:gd name="connsiteY3" fmla="*/ 22225 h 1104900"/>
              <a:gd name="connsiteX4" fmla="*/ 935973 w 999473"/>
              <a:gd name="connsiteY4" fmla="*/ 15875 h 1104900"/>
              <a:gd name="connsiteX5" fmla="*/ 926448 w 999473"/>
              <a:gd name="connsiteY5" fmla="*/ 12700 h 1104900"/>
              <a:gd name="connsiteX6" fmla="*/ 878823 w 999473"/>
              <a:gd name="connsiteY6" fmla="*/ 6350 h 1104900"/>
              <a:gd name="connsiteX7" fmla="*/ 869298 w 999473"/>
              <a:gd name="connsiteY7" fmla="*/ 0 h 1104900"/>
              <a:gd name="connsiteX8" fmla="*/ 859773 w 999473"/>
              <a:gd name="connsiteY8" fmla="*/ 6350 h 1104900"/>
              <a:gd name="connsiteX9" fmla="*/ 828023 w 999473"/>
              <a:gd name="connsiteY9" fmla="*/ 15875 h 1104900"/>
              <a:gd name="connsiteX10" fmla="*/ 818498 w 999473"/>
              <a:gd name="connsiteY10" fmla="*/ 19050 h 1104900"/>
              <a:gd name="connsiteX11" fmla="*/ 815323 w 999473"/>
              <a:gd name="connsiteY11" fmla="*/ 76200 h 1104900"/>
              <a:gd name="connsiteX12" fmla="*/ 812148 w 999473"/>
              <a:gd name="connsiteY12" fmla="*/ 111125 h 1104900"/>
              <a:gd name="connsiteX13" fmla="*/ 805798 w 999473"/>
              <a:gd name="connsiteY13" fmla="*/ 130175 h 1104900"/>
              <a:gd name="connsiteX14" fmla="*/ 758173 w 999473"/>
              <a:gd name="connsiteY14" fmla="*/ 146050 h 1104900"/>
              <a:gd name="connsiteX15" fmla="*/ 748648 w 999473"/>
              <a:gd name="connsiteY15" fmla="*/ 149225 h 1104900"/>
              <a:gd name="connsiteX16" fmla="*/ 739123 w 999473"/>
              <a:gd name="connsiteY16" fmla="*/ 152400 h 1104900"/>
              <a:gd name="connsiteX17" fmla="*/ 723248 w 999473"/>
              <a:gd name="connsiteY17" fmla="*/ 180975 h 1104900"/>
              <a:gd name="connsiteX18" fmla="*/ 704198 w 999473"/>
              <a:gd name="connsiteY18" fmla="*/ 193675 h 1104900"/>
              <a:gd name="connsiteX19" fmla="*/ 666098 w 999473"/>
              <a:gd name="connsiteY19" fmla="*/ 206375 h 1104900"/>
              <a:gd name="connsiteX20" fmla="*/ 656573 w 999473"/>
              <a:gd name="connsiteY20" fmla="*/ 209550 h 1104900"/>
              <a:gd name="connsiteX21" fmla="*/ 637523 w 999473"/>
              <a:gd name="connsiteY21" fmla="*/ 219075 h 1104900"/>
              <a:gd name="connsiteX22" fmla="*/ 627998 w 999473"/>
              <a:gd name="connsiteY22" fmla="*/ 225425 h 1104900"/>
              <a:gd name="connsiteX23" fmla="*/ 612123 w 999473"/>
              <a:gd name="connsiteY23" fmla="*/ 228600 h 1104900"/>
              <a:gd name="connsiteX24" fmla="*/ 589898 w 999473"/>
              <a:gd name="connsiteY24" fmla="*/ 234950 h 1104900"/>
              <a:gd name="connsiteX25" fmla="*/ 561323 w 999473"/>
              <a:gd name="connsiteY25" fmla="*/ 241300 h 1104900"/>
              <a:gd name="connsiteX26" fmla="*/ 491473 w 999473"/>
              <a:gd name="connsiteY26" fmla="*/ 234950 h 1104900"/>
              <a:gd name="connsiteX27" fmla="*/ 481948 w 999473"/>
              <a:gd name="connsiteY27" fmla="*/ 231775 h 1104900"/>
              <a:gd name="connsiteX28" fmla="*/ 472423 w 999473"/>
              <a:gd name="connsiteY28" fmla="*/ 225425 h 1104900"/>
              <a:gd name="connsiteX29" fmla="*/ 440673 w 999473"/>
              <a:gd name="connsiteY29" fmla="*/ 203200 h 1104900"/>
              <a:gd name="connsiteX30" fmla="*/ 431148 w 999473"/>
              <a:gd name="connsiteY30" fmla="*/ 196850 h 1104900"/>
              <a:gd name="connsiteX31" fmla="*/ 421623 w 999473"/>
              <a:gd name="connsiteY31" fmla="*/ 190500 h 1104900"/>
              <a:gd name="connsiteX32" fmla="*/ 399398 w 999473"/>
              <a:gd name="connsiteY32" fmla="*/ 161925 h 1104900"/>
              <a:gd name="connsiteX33" fmla="*/ 389873 w 999473"/>
              <a:gd name="connsiteY33" fmla="*/ 158750 h 1104900"/>
              <a:gd name="connsiteX34" fmla="*/ 348598 w 999473"/>
              <a:gd name="connsiteY34" fmla="*/ 161925 h 1104900"/>
              <a:gd name="connsiteX35" fmla="*/ 320023 w 999473"/>
              <a:gd name="connsiteY35" fmla="*/ 174625 h 1104900"/>
              <a:gd name="connsiteX36" fmla="*/ 300973 w 999473"/>
              <a:gd name="connsiteY36" fmla="*/ 180975 h 1104900"/>
              <a:gd name="connsiteX37" fmla="*/ 281923 w 999473"/>
              <a:gd name="connsiteY37" fmla="*/ 190500 h 1104900"/>
              <a:gd name="connsiteX38" fmla="*/ 269223 w 999473"/>
              <a:gd name="connsiteY38" fmla="*/ 196850 h 1104900"/>
              <a:gd name="connsiteX39" fmla="*/ 259698 w 999473"/>
              <a:gd name="connsiteY39" fmla="*/ 200025 h 1104900"/>
              <a:gd name="connsiteX40" fmla="*/ 240648 w 999473"/>
              <a:gd name="connsiteY40" fmla="*/ 212725 h 1104900"/>
              <a:gd name="connsiteX41" fmla="*/ 231123 w 999473"/>
              <a:gd name="connsiteY41" fmla="*/ 219075 h 1104900"/>
              <a:gd name="connsiteX42" fmla="*/ 202548 w 999473"/>
              <a:gd name="connsiteY42" fmla="*/ 231775 h 1104900"/>
              <a:gd name="connsiteX43" fmla="*/ 193023 w 999473"/>
              <a:gd name="connsiteY43" fmla="*/ 234950 h 1104900"/>
              <a:gd name="connsiteX44" fmla="*/ 173973 w 999473"/>
              <a:gd name="connsiteY44" fmla="*/ 247650 h 1104900"/>
              <a:gd name="connsiteX45" fmla="*/ 154923 w 999473"/>
              <a:gd name="connsiteY45" fmla="*/ 257175 h 1104900"/>
              <a:gd name="connsiteX46" fmla="*/ 145398 w 999473"/>
              <a:gd name="connsiteY46" fmla="*/ 260350 h 1104900"/>
              <a:gd name="connsiteX47" fmla="*/ 135873 w 999473"/>
              <a:gd name="connsiteY47" fmla="*/ 266700 h 1104900"/>
              <a:gd name="connsiteX48" fmla="*/ 126348 w 999473"/>
              <a:gd name="connsiteY48" fmla="*/ 269875 h 1104900"/>
              <a:gd name="connsiteX49" fmla="*/ 116823 w 999473"/>
              <a:gd name="connsiteY49" fmla="*/ 276225 h 1104900"/>
              <a:gd name="connsiteX50" fmla="*/ 107298 w 999473"/>
              <a:gd name="connsiteY50" fmla="*/ 279400 h 1104900"/>
              <a:gd name="connsiteX51" fmla="*/ 97773 w 999473"/>
              <a:gd name="connsiteY51" fmla="*/ 285750 h 1104900"/>
              <a:gd name="connsiteX52" fmla="*/ 88248 w 999473"/>
              <a:gd name="connsiteY52" fmla="*/ 288925 h 1104900"/>
              <a:gd name="connsiteX53" fmla="*/ 78723 w 999473"/>
              <a:gd name="connsiteY53" fmla="*/ 295275 h 1104900"/>
              <a:gd name="connsiteX54" fmla="*/ 69198 w 999473"/>
              <a:gd name="connsiteY54" fmla="*/ 298450 h 1104900"/>
              <a:gd name="connsiteX55" fmla="*/ 50148 w 999473"/>
              <a:gd name="connsiteY55" fmla="*/ 311150 h 1104900"/>
              <a:gd name="connsiteX56" fmla="*/ 40623 w 999473"/>
              <a:gd name="connsiteY56" fmla="*/ 314325 h 1104900"/>
              <a:gd name="connsiteX57" fmla="*/ 21573 w 999473"/>
              <a:gd name="connsiteY57" fmla="*/ 330200 h 1104900"/>
              <a:gd name="connsiteX58" fmla="*/ 8873 w 999473"/>
              <a:gd name="connsiteY58" fmla="*/ 349250 h 1104900"/>
              <a:gd name="connsiteX59" fmla="*/ 5698 w 999473"/>
              <a:gd name="connsiteY59" fmla="*/ 358775 h 1104900"/>
              <a:gd name="connsiteX60" fmla="*/ 5698 w 999473"/>
              <a:gd name="connsiteY60" fmla="*/ 425450 h 1104900"/>
              <a:gd name="connsiteX61" fmla="*/ 12048 w 999473"/>
              <a:gd name="connsiteY61" fmla="*/ 444500 h 1104900"/>
              <a:gd name="connsiteX62" fmla="*/ 15223 w 999473"/>
              <a:gd name="connsiteY62" fmla="*/ 454025 h 1104900"/>
              <a:gd name="connsiteX63" fmla="*/ 21573 w 999473"/>
              <a:gd name="connsiteY63" fmla="*/ 463550 h 1104900"/>
              <a:gd name="connsiteX64" fmla="*/ 24748 w 999473"/>
              <a:gd name="connsiteY64" fmla="*/ 473075 h 1104900"/>
              <a:gd name="connsiteX65" fmla="*/ 31098 w 999473"/>
              <a:gd name="connsiteY65" fmla="*/ 482600 h 1104900"/>
              <a:gd name="connsiteX66" fmla="*/ 34273 w 999473"/>
              <a:gd name="connsiteY66" fmla="*/ 492125 h 1104900"/>
              <a:gd name="connsiteX67" fmla="*/ 46973 w 999473"/>
              <a:gd name="connsiteY67" fmla="*/ 511175 h 1104900"/>
              <a:gd name="connsiteX68" fmla="*/ 50148 w 999473"/>
              <a:gd name="connsiteY68" fmla="*/ 520700 h 1104900"/>
              <a:gd name="connsiteX69" fmla="*/ 59673 w 999473"/>
              <a:gd name="connsiteY69" fmla="*/ 527050 h 1104900"/>
              <a:gd name="connsiteX70" fmla="*/ 78723 w 999473"/>
              <a:gd name="connsiteY70" fmla="*/ 546100 h 1104900"/>
              <a:gd name="connsiteX71" fmla="*/ 85073 w 999473"/>
              <a:gd name="connsiteY71" fmla="*/ 555625 h 1104900"/>
              <a:gd name="connsiteX72" fmla="*/ 94598 w 999473"/>
              <a:gd name="connsiteY72" fmla="*/ 561975 h 1104900"/>
              <a:gd name="connsiteX73" fmla="*/ 110473 w 999473"/>
              <a:gd name="connsiteY73" fmla="*/ 581025 h 1104900"/>
              <a:gd name="connsiteX74" fmla="*/ 126348 w 999473"/>
              <a:gd name="connsiteY74" fmla="*/ 596900 h 1104900"/>
              <a:gd name="connsiteX75" fmla="*/ 132698 w 999473"/>
              <a:gd name="connsiteY75" fmla="*/ 606425 h 1104900"/>
              <a:gd name="connsiteX76" fmla="*/ 142223 w 999473"/>
              <a:gd name="connsiteY76" fmla="*/ 612775 h 1104900"/>
              <a:gd name="connsiteX77" fmla="*/ 158098 w 999473"/>
              <a:gd name="connsiteY77" fmla="*/ 641350 h 1104900"/>
              <a:gd name="connsiteX78" fmla="*/ 170798 w 999473"/>
              <a:gd name="connsiteY78" fmla="*/ 660400 h 1104900"/>
              <a:gd name="connsiteX79" fmla="*/ 177148 w 999473"/>
              <a:gd name="connsiteY79" fmla="*/ 669925 h 1104900"/>
              <a:gd name="connsiteX80" fmla="*/ 183498 w 999473"/>
              <a:gd name="connsiteY80" fmla="*/ 679450 h 1104900"/>
              <a:gd name="connsiteX81" fmla="*/ 193023 w 999473"/>
              <a:gd name="connsiteY81" fmla="*/ 708025 h 1104900"/>
              <a:gd name="connsiteX82" fmla="*/ 196198 w 999473"/>
              <a:gd name="connsiteY82" fmla="*/ 717550 h 1104900"/>
              <a:gd name="connsiteX83" fmla="*/ 199373 w 999473"/>
              <a:gd name="connsiteY83" fmla="*/ 727075 h 1104900"/>
              <a:gd name="connsiteX84" fmla="*/ 186673 w 999473"/>
              <a:gd name="connsiteY84" fmla="*/ 746125 h 1104900"/>
              <a:gd name="connsiteX85" fmla="*/ 180323 w 999473"/>
              <a:gd name="connsiteY85" fmla="*/ 765175 h 1104900"/>
              <a:gd name="connsiteX86" fmla="*/ 177148 w 999473"/>
              <a:gd name="connsiteY86" fmla="*/ 774700 h 1104900"/>
              <a:gd name="connsiteX87" fmla="*/ 173973 w 999473"/>
              <a:gd name="connsiteY87" fmla="*/ 784225 h 1104900"/>
              <a:gd name="connsiteX88" fmla="*/ 170798 w 999473"/>
              <a:gd name="connsiteY88" fmla="*/ 800100 h 1104900"/>
              <a:gd name="connsiteX89" fmla="*/ 164448 w 999473"/>
              <a:gd name="connsiteY89" fmla="*/ 901700 h 1104900"/>
              <a:gd name="connsiteX90" fmla="*/ 158098 w 999473"/>
              <a:gd name="connsiteY90" fmla="*/ 942975 h 1104900"/>
              <a:gd name="connsiteX91" fmla="*/ 151748 w 999473"/>
              <a:gd name="connsiteY91" fmla="*/ 962025 h 1104900"/>
              <a:gd name="connsiteX92" fmla="*/ 148573 w 999473"/>
              <a:gd name="connsiteY92" fmla="*/ 971550 h 1104900"/>
              <a:gd name="connsiteX93" fmla="*/ 139048 w 999473"/>
              <a:gd name="connsiteY93" fmla="*/ 1000125 h 1104900"/>
              <a:gd name="connsiteX94" fmla="*/ 135873 w 999473"/>
              <a:gd name="connsiteY94" fmla="*/ 1009650 h 1104900"/>
              <a:gd name="connsiteX95" fmla="*/ 129523 w 999473"/>
              <a:gd name="connsiteY95" fmla="*/ 1019175 h 1104900"/>
              <a:gd name="connsiteX96" fmla="*/ 123173 w 999473"/>
              <a:gd name="connsiteY96" fmla="*/ 1044575 h 1104900"/>
              <a:gd name="connsiteX97" fmla="*/ 113648 w 999473"/>
              <a:gd name="connsiteY97" fmla="*/ 1076325 h 1104900"/>
              <a:gd name="connsiteX98" fmla="*/ 107298 w 999473"/>
              <a:gd name="connsiteY98" fmla="*/ 1095375 h 1104900"/>
              <a:gd name="connsiteX99" fmla="*/ 104123 w 999473"/>
              <a:gd name="connsiteY99" fmla="*/ 1104900 h 1104900"/>
              <a:gd name="connsiteX100" fmla="*/ 97773 w 999473"/>
              <a:gd name="connsiteY100" fmla="*/ 108585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999473" h="1104900">
                <a:moveTo>
                  <a:pt x="999473" y="44450"/>
                </a:moveTo>
                <a:cubicBezTo>
                  <a:pt x="993123" y="40217"/>
                  <a:pt x="987663" y="34163"/>
                  <a:pt x="980423" y="31750"/>
                </a:cubicBezTo>
                <a:cubicBezTo>
                  <a:pt x="977248" y="30692"/>
                  <a:pt x="973891" y="30072"/>
                  <a:pt x="970898" y="28575"/>
                </a:cubicBezTo>
                <a:cubicBezTo>
                  <a:pt x="967485" y="26868"/>
                  <a:pt x="964959" y="23529"/>
                  <a:pt x="961373" y="22225"/>
                </a:cubicBezTo>
                <a:cubicBezTo>
                  <a:pt x="953171" y="19243"/>
                  <a:pt x="944252" y="18635"/>
                  <a:pt x="935973" y="15875"/>
                </a:cubicBezTo>
                <a:cubicBezTo>
                  <a:pt x="932798" y="14817"/>
                  <a:pt x="929695" y="13512"/>
                  <a:pt x="926448" y="12700"/>
                </a:cubicBezTo>
                <a:cubicBezTo>
                  <a:pt x="908912" y="8316"/>
                  <a:pt x="898661" y="8334"/>
                  <a:pt x="878823" y="6350"/>
                </a:cubicBezTo>
                <a:cubicBezTo>
                  <a:pt x="875648" y="4233"/>
                  <a:pt x="873114" y="0"/>
                  <a:pt x="869298" y="0"/>
                </a:cubicBezTo>
                <a:cubicBezTo>
                  <a:pt x="865482" y="0"/>
                  <a:pt x="863260" y="4800"/>
                  <a:pt x="859773" y="6350"/>
                </a:cubicBezTo>
                <a:cubicBezTo>
                  <a:pt x="846192" y="12386"/>
                  <a:pt x="840953" y="12181"/>
                  <a:pt x="828023" y="15875"/>
                </a:cubicBezTo>
                <a:cubicBezTo>
                  <a:pt x="824805" y="16794"/>
                  <a:pt x="821673" y="17992"/>
                  <a:pt x="818498" y="19050"/>
                </a:cubicBezTo>
                <a:cubicBezTo>
                  <a:pt x="808118" y="50190"/>
                  <a:pt x="811592" y="31430"/>
                  <a:pt x="815323" y="76200"/>
                </a:cubicBezTo>
                <a:cubicBezTo>
                  <a:pt x="814265" y="87842"/>
                  <a:pt x="814179" y="99613"/>
                  <a:pt x="812148" y="111125"/>
                </a:cubicBezTo>
                <a:cubicBezTo>
                  <a:pt x="810985" y="117717"/>
                  <a:pt x="812148" y="128058"/>
                  <a:pt x="805798" y="130175"/>
                </a:cubicBezTo>
                <a:lnTo>
                  <a:pt x="758173" y="146050"/>
                </a:lnTo>
                <a:lnTo>
                  <a:pt x="748648" y="149225"/>
                </a:lnTo>
                <a:lnTo>
                  <a:pt x="739123" y="152400"/>
                </a:lnTo>
                <a:cubicBezTo>
                  <a:pt x="735814" y="162326"/>
                  <a:pt x="732606" y="174737"/>
                  <a:pt x="723248" y="180975"/>
                </a:cubicBezTo>
                <a:cubicBezTo>
                  <a:pt x="716898" y="185208"/>
                  <a:pt x="711438" y="191262"/>
                  <a:pt x="704198" y="193675"/>
                </a:cubicBezTo>
                <a:lnTo>
                  <a:pt x="666098" y="206375"/>
                </a:lnTo>
                <a:cubicBezTo>
                  <a:pt x="662923" y="207433"/>
                  <a:pt x="659358" y="207694"/>
                  <a:pt x="656573" y="209550"/>
                </a:cubicBezTo>
                <a:cubicBezTo>
                  <a:pt x="629276" y="227748"/>
                  <a:pt x="663813" y="205930"/>
                  <a:pt x="637523" y="219075"/>
                </a:cubicBezTo>
                <a:cubicBezTo>
                  <a:pt x="634110" y="220782"/>
                  <a:pt x="631571" y="224085"/>
                  <a:pt x="627998" y="225425"/>
                </a:cubicBezTo>
                <a:cubicBezTo>
                  <a:pt x="622945" y="227320"/>
                  <a:pt x="617391" y="227429"/>
                  <a:pt x="612123" y="228600"/>
                </a:cubicBezTo>
                <a:cubicBezTo>
                  <a:pt x="589790" y="233563"/>
                  <a:pt x="608460" y="229646"/>
                  <a:pt x="589898" y="234950"/>
                </a:cubicBezTo>
                <a:cubicBezTo>
                  <a:pt x="579436" y="237939"/>
                  <a:pt x="572235" y="239118"/>
                  <a:pt x="561323" y="241300"/>
                </a:cubicBezTo>
                <a:cubicBezTo>
                  <a:pt x="520991" y="239059"/>
                  <a:pt x="517840" y="242483"/>
                  <a:pt x="491473" y="234950"/>
                </a:cubicBezTo>
                <a:cubicBezTo>
                  <a:pt x="488255" y="234031"/>
                  <a:pt x="484941" y="233272"/>
                  <a:pt x="481948" y="231775"/>
                </a:cubicBezTo>
                <a:cubicBezTo>
                  <a:pt x="478535" y="230068"/>
                  <a:pt x="475528" y="227643"/>
                  <a:pt x="472423" y="225425"/>
                </a:cubicBezTo>
                <a:cubicBezTo>
                  <a:pt x="439514" y="201918"/>
                  <a:pt x="484467" y="232396"/>
                  <a:pt x="440673" y="203200"/>
                </a:cubicBezTo>
                <a:lnTo>
                  <a:pt x="431148" y="196850"/>
                </a:lnTo>
                <a:lnTo>
                  <a:pt x="421623" y="190500"/>
                </a:lnTo>
                <a:cubicBezTo>
                  <a:pt x="416577" y="182931"/>
                  <a:pt x="408351" y="167894"/>
                  <a:pt x="399398" y="161925"/>
                </a:cubicBezTo>
                <a:cubicBezTo>
                  <a:pt x="396613" y="160069"/>
                  <a:pt x="393048" y="159808"/>
                  <a:pt x="389873" y="158750"/>
                </a:cubicBezTo>
                <a:cubicBezTo>
                  <a:pt x="376115" y="159808"/>
                  <a:pt x="362228" y="159773"/>
                  <a:pt x="348598" y="161925"/>
                </a:cubicBezTo>
                <a:cubicBezTo>
                  <a:pt x="319274" y="166555"/>
                  <a:pt x="338911" y="166231"/>
                  <a:pt x="320023" y="174625"/>
                </a:cubicBezTo>
                <a:cubicBezTo>
                  <a:pt x="313906" y="177343"/>
                  <a:pt x="306542" y="177262"/>
                  <a:pt x="300973" y="180975"/>
                </a:cubicBezTo>
                <a:cubicBezTo>
                  <a:pt x="282668" y="193178"/>
                  <a:pt x="300326" y="182613"/>
                  <a:pt x="281923" y="190500"/>
                </a:cubicBezTo>
                <a:cubicBezTo>
                  <a:pt x="277573" y="192364"/>
                  <a:pt x="273573" y="194986"/>
                  <a:pt x="269223" y="196850"/>
                </a:cubicBezTo>
                <a:cubicBezTo>
                  <a:pt x="266147" y="198168"/>
                  <a:pt x="262624" y="198400"/>
                  <a:pt x="259698" y="200025"/>
                </a:cubicBezTo>
                <a:cubicBezTo>
                  <a:pt x="253027" y="203731"/>
                  <a:pt x="246998" y="208492"/>
                  <a:pt x="240648" y="212725"/>
                </a:cubicBezTo>
                <a:cubicBezTo>
                  <a:pt x="237473" y="214842"/>
                  <a:pt x="234743" y="217868"/>
                  <a:pt x="231123" y="219075"/>
                </a:cubicBezTo>
                <a:cubicBezTo>
                  <a:pt x="181976" y="235457"/>
                  <a:pt x="232737" y="216681"/>
                  <a:pt x="202548" y="231775"/>
                </a:cubicBezTo>
                <a:cubicBezTo>
                  <a:pt x="199555" y="233272"/>
                  <a:pt x="195949" y="233325"/>
                  <a:pt x="193023" y="234950"/>
                </a:cubicBezTo>
                <a:cubicBezTo>
                  <a:pt x="186352" y="238656"/>
                  <a:pt x="181213" y="245237"/>
                  <a:pt x="173973" y="247650"/>
                </a:cubicBezTo>
                <a:cubicBezTo>
                  <a:pt x="150032" y="255630"/>
                  <a:pt x="179542" y="244865"/>
                  <a:pt x="154923" y="257175"/>
                </a:cubicBezTo>
                <a:cubicBezTo>
                  <a:pt x="151930" y="258672"/>
                  <a:pt x="148391" y="258853"/>
                  <a:pt x="145398" y="260350"/>
                </a:cubicBezTo>
                <a:cubicBezTo>
                  <a:pt x="141985" y="262057"/>
                  <a:pt x="139286" y="264993"/>
                  <a:pt x="135873" y="266700"/>
                </a:cubicBezTo>
                <a:cubicBezTo>
                  <a:pt x="132880" y="268197"/>
                  <a:pt x="129341" y="268378"/>
                  <a:pt x="126348" y="269875"/>
                </a:cubicBezTo>
                <a:cubicBezTo>
                  <a:pt x="122935" y="271582"/>
                  <a:pt x="120236" y="274518"/>
                  <a:pt x="116823" y="276225"/>
                </a:cubicBezTo>
                <a:cubicBezTo>
                  <a:pt x="113830" y="277722"/>
                  <a:pt x="110291" y="277903"/>
                  <a:pt x="107298" y="279400"/>
                </a:cubicBezTo>
                <a:cubicBezTo>
                  <a:pt x="103885" y="281107"/>
                  <a:pt x="101186" y="284043"/>
                  <a:pt x="97773" y="285750"/>
                </a:cubicBezTo>
                <a:cubicBezTo>
                  <a:pt x="94780" y="287247"/>
                  <a:pt x="91241" y="287428"/>
                  <a:pt x="88248" y="288925"/>
                </a:cubicBezTo>
                <a:cubicBezTo>
                  <a:pt x="84835" y="290632"/>
                  <a:pt x="82136" y="293568"/>
                  <a:pt x="78723" y="295275"/>
                </a:cubicBezTo>
                <a:cubicBezTo>
                  <a:pt x="75730" y="296772"/>
                  <a:pt x="72124" y="296825"/>
                  <a:pt x="69198" y="298450"/>
                </a:cubicBezTo>
                <a:cubicBezTo>
                  <a:pt x="62527" y="302156"/>
                  <a:pt x="57388" y="308737"/>
                  <a:pt x="50148" y="311150"/>
                </a:cubicBezTo>
                <a:cubicBezTo>
                  <a:pt x="46973" y="312208"/>
                  <a:pt x="43616" y="312828"/>
                  <a:pt x="40623" y="314325"/>
                </a:cubicBezTo>
                <a:cubicBezTo>
                  <a:pt x="33952" y="317660"/>
                  <a:pt x="26041" y="324455"/>
                  <a:pt x="21573" y="330200"/>
                </a:cubicBezTo>
                <a:cubicBezTo>
                  <a:pt x="16888" y="336224"/>
                  <a:pt x="11286" y="342010"/>
                  <a:pt x="8873" y="349250"/>
                </a:cubicBezTo>
                <a:lnTo>
                  <a:pt x="5698" y="358775"/>
                </a:lnTo>
                <a:cubicBezTo>
                  <a:pt x="1425" y="388688"/>
                  <a:pt x="0" y="387464"/>
                  <a:pt x="5698" y="425450"/>
                </a:cubicBezTo>
                <a:cubicBezTo>
                  <a:pt x="6691" y="432069"/>
                  <a:pt x="9931" y="438150"/>
                  <a:pt x="12048" y="444500"/>
                </a:cubicBezTo>
                <a:cubicBezTo>
                  <a:pt x="13106" y="447675"/>
                  <a:pt x="13367" y="451240"/>
                  <a:pt x="15223" y="454025"/>
                </a:cubicBezTo>
                <a:cubicBezTo>
                  <a:pt x="17340" y="457200"/>
                  <a:pt x="19866" y="460137"/>
                  <a:pt x="21573" y="463550"/>
                </a:cubicBezTo>
                <a:cubicBezTo>
                  <a:pt x="23070" y="466543"/>
                  <a:pt x="23251" y="470082"/>
                  <a:pt x="24748" y="473075"/>
                </a:cubicBezTo>
                <a:cubicBezTo>
                  <a:pt x="26455" y="476488"/>
                  <a:pt x="29391" y="479187"/>
                  <a:pt x="31098" y="482600"/>
                </a:cubicBezTo>
                <a:cubicBezTo>
                  <a:pt x="32595" y="485593"/>
                  <a:pt x="32648" y="489199"/>
                  <a:pt x="34273" y="492125"/>
                </a:cubicBezTo>
                <a:cubicBezTo>
                  <a:pt x="37979" y="498796"/>
                  <a:pt x="44560" y="503935"/>
                  <a:pt x="46973" y="511175"/>
                </a:cubicBezTo>
                <a:cubicBezTo>
                  <a:pt x="48031" y="514350"/>
                  <a:pt x="48057" y="518087"/>
                  <a:pt x="50148" y="520700"/>
                </a:cubicBezTo>
                <a:cubicBezTo>
                  <a:pt x="52532" y="523680"/>
                  <a:pt x="56821" y="524515"/>
                  <a:pt x="59673" y="527050"/>
                </a:cubicBezTo>
                <a:cubicBezTo>
                  <a:pt x="66385" y="533016"/>
                  <a:pt x="73742" y="538628"/>
                  <a:pt x="78723" y="546100"/>
                </a:cubicBezTo>
                <a:cubicBezTo>
                  <a:pt x="80840" y="549275"/>
                  <a:pt x="82375" y="552927"/>
                  <a:pt x="85073" y="555625"/>
                </a:cubicBezTo>
                <a:cubicBezTo>
                  <a:pt x="87771" y="558323"/>
                  <a:pt x="91423" y="559858"/>
                  <a:pt x="94598" y="561975"/>
                </a:cubicBezTo>
                <a:cubicBezTo>
                  <a:pt x="110364" y="585624"/>
                  <a:pt x="90101" y="556579"/>
                  <a:pt x="110473" y="581025"/>
                </a:cubicBezTo>
                <a:cubicBezTo>
                  <a:pt x="123702" y="596900"/>
                  <a:pt x="108886" y="585258"/>
                  <a:pt x="126348" y="596900"/>
                </a:cubicBezTo>
                <a:cubicBezTo>
                  <a:pt x="128465" y="600075"/>
                  <a:pt x="130000" y="603727"/>
                  <a:pt x="132698" y="606425"/>
                </a:cubicBezTo>
                <a:cubicBezTo>
                  <a:pt x="135396" y="609123"/>
                  <a:pt x="139710" y="609903"/>
                  <a:pt x="142223" y="612775"/>
                </a:cubicBezTo>
                <a:cubicBezTo>
                  <a:pt x="172139" y="646965"/>
                  <a:pt x="145774" y="619167"/>
                  <a:pt x="158098" y="641350"/>
                </a:cubicBezTo>
                <a:cubicBezTo>
                  <a:pt x="161804" y="648021"/>
                  <a:pt x="166565" y="654050"/>
                  <a:pt x="170798" y="660400"/>
                </a:cubicBezTo>
                <a:lnTo>
                  <a:pt x="177148" y="669925"/>
                </a:lnTo>
                <a:cubicBezTo>
                  <a:pt x="179265" y="673100"/>
                  <a:pt x="182291" y="675830"/>
                  <a:pt x="183498" y="679450"/>
                </a:cubicBezTo>
                <a:lnTo>
                  <a:pt x="193023" y="708025"/>
                </a:lnTo>
                <a:lnTo>
                  <a:pt x="196198" y="717550"/>
                </a:lnTo>
                <a:lnTo>
                  <a:pt x="199373" y="727075"/>
                </a:lnTo>
                <a:cubicBezTo>
                  <a:pt x="188869" y="758587"/>
                  <a:pt x="206492" y="710450"/>
                  <a:pt x="186673" y="746125"/>
                </a:cubicBezTo>
                <a:cubicBezTo>
                  <a:pt x="183422" y="751976"/>
                  <a:pt x="182440" y="758825"/>
                  <a:pt x="180323" y="765175"/>
                </a:cubicBezTo>
                <a:lnTo>
                  <a:pt x="177148" y="774700"/>
                </a:lnTo>
                <a:cubicBezTo>
                  <a:pt x="176090" y="777875"/>
                  <a:pt x="174629" y="780943"/>
                  <a:pt x="173973" y="784225"/>
                </a:cubicBezTo>
                <a:lnTo>
                  <a:pt x="170798" y="800100"/>
                </a:lnTo>
                <a:cubicBezTo>
                  <a:pt x="166531" y="911047"/>
                  <a:pt x="172348" y="850353"/>
                  <a:pt x="164448" y="901700"/>
                </a:cubicBezTo>
                <a:cubicBezTo>
                  <a:pt x="163642" y="906937"/>
                  <a:pt x="159682" y="936639"/>
                  <a:pt x="158098" y="942975"/>
                </a:cubicBezTo>
                <a:cubicBezTo>
                  <a:pt x="156475" y="949469"/>
                  <a:pt x="153865" y="955675"/>
                  <a:pt x="151748" y="962025"/>
                </a:cubicBezTo>
                <a:lnTo>
                  <a:pt x="148573" y="971550"/>
                </a:lnTo>
                <a:lnTo>
                  <a:pt x="139048" y="1000125"/>
                </a:lnTo>
                <a:cubicBezTo>
                  <a:pt x="137990" y="1003300"/>
                  <a:pt x="137729" y="1006865"/>
                  <a:pt x="135873" y="1009650"/>
                </a:cubicBezTo>
                <a:cubicBezTo>
                  <a:pt x="133756" y="1012825"/>
                  <a:pt x="131230" y="1015762"/>
                  <a:pt x="129523" y="1019175"/>
                </a:cubicBezTo>
                <a:cubicBezTo>
                  <a:pt x="126119" y="1025983"/>
                  <a:pt x="124622" y="1038054"/>
                  <a:pt x="123173" y="1044575"/>
                </a:cubicBezTo>
                <a:cubicBezTo>
                  <a:pt x="119974" y="1058970"/>
                  <a:pt x="118924" y="1060496"/>
                  <a:pt x="113648" y="1076325"/>
                </a:cubicBezTo>
                <a:lnTo>
                  <a:pt x="107298" y="1095375"/>
                </a:lnTo>
                <a:lnTo>
                  <a:pt x="104123" y="1104900"/>
                </a:lnTo>
                <a:lnTo>
                  <a:pt x="97773" y="1085850"/>
                </a:lnTo>
              </a:path>
            </a:pathLst>
          </a:custGeom>
          <a:ln w="22225"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75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Failure of Human Wisdom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Judges 17-21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1 &amp; 2 Thessalonians point to a model church that thrived in the midst of persecution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Habakkuk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shows God’s actions in chastening Israel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but also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giving hope in a promised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restoration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err="1">
                <a:solidFill>
                  <a:srgbClr val="A0D0FF"/>
                </a:solidFill>
                <a:latin typeface="Arial Narrow" panose="020B0606020202030204" pitchFamily="34" charset="0"/>
              </a:rPr>
              <a:t>Gibeah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 &amp; the </a:t>
            </a:r>
            <a:r>
              <a:rPr lang="en-US" altLang="en-US" b="1" u="sng" dirty="0" err="1">
                <a:solidFill>
                  <a:srgbClr val="A0D0FF"/>
                </a:solidFill>
                <a:latin typeface="Arial Narrow" panose="020B0606020202030204" pitchFamily="34" charset="0"/>
              </a:rPr>
              <a:t>Benjamite</a:t>
            </a:r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 Civil War </a:t>
            </a:r>
            <a: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Judges 19-21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This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story is filled with violations of the Mosaic law from beginning to end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concluding stories illustrate the depth of sin that result when people 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do what is right in their own eyes</a:t>
            </a:r>
            <a:endParaRPr lang="en-US" altLang="en-US" sz="4400" b="1" i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3547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  <p:bldP spid="57347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225" y="0"/>
            <a:ext cx="9144000" cy="6778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smtClean="0">
                <a:solidFill>
                  <a:srgbClr val="A0D0FF"/>
                </a:solidFill>
                <a:latin typeface="Arial Narrow" panose="020B0606020202030204" pitchFamily="34" charset="0"/>
              </a:rPr>
              <a:t>Conclusions</a:t>
            </a:r>
            <a:endParaRPr lang="en-US" altLang="en-US" sz="3600" b="1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7863"/>
            <a:ext cx="9144000" cy="6180137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No nation is exempt from God’s truths - righteousness exalts, sin is a reproach bringing God’s judgment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period of the judges could be bad, the story of Ruth shows there is always a remnant of godly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people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60419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225" y="0"/>
            <a:ext cx="9144000" cy="6778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smtClean="0">
                <a:solidFill>
                  <a:srgbClr val="A0D0FF"/>
                </a:solidFill>
                <a:latin typeface="Arial Narrow" panose="020B0606020202030204" pitchFamily="34" charset="0"/>
              </a:rPr>
              <a:t>Conclusions</a:t>
            </a:r>
            <a:endParaRPr lang="en-US" altLang="en-US" sz="3600" b="1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7863"/>
            <a:ext cx="9144000" cy="6180137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Commit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yourself to seek &amp; follow God and you will be a blessing to others.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Diligently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teach your children so that they will be like the generation that conquered the Joshua 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15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60419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3388" y="1838325"/>
            <a:ext cx="8240712" cy="24685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sz="7200" b="1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Grace Bible Church</a:t>
            </a:r>
            <a: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Glorifying God </a:t>
            </a:r>
            <a:b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Making Disciples of Jesus Christ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Failure of Human Wisdom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Judges 17-21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Knowing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God according to His word &amp; walking with Him increase trust and brings peace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Israel’s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history illustrates God’s blessings upon the obedient and curses on the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unfaithful</a:t>
            </a:r>
          </a:p>
        </p:txBody>
      </p:sp>
    </p:spTree>
    <p:extLst>
      <p:ext uri="{BB962C8B-B14F-4D97-AF65-F5344CB8AC3E}">
        <p14:creationId xmlns:p14="http://schemas.microsoft.com/office/powerpoint/2010/main" val="239282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Failure of Human Wisdom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Judges 17-21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American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history shows God’s blessings on a nation &amp; society that feared &amp; honored Him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Recent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history shows a nation descending into greater sin and God’s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judgment</a:t>
            </a:r>
          </a:p>
        </p:txBody>
      </p:sp>
    </p:spTree>
    <p:extLst>
      <p:ext uri="{BB962C8B-B14F-4D97-AF65-F5344CB8AC3E}">
        <p14:creationId xmlns:p14="http://schemas.microsoft.com/office/powerpoint/2010/main" val="22641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Failure of Human Wisdom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Judges 17-21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Pursuing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righteousness reaps God’s favor while the opposite reaps God’s wrath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26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2071" y="0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Review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7108"/>
            <a:ext cx="9144000" cy="6180892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God chose a people for Himself - Abraham, Isaac, Jacob and his descendants (Genesis)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God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prepared a people for Himself with the Mosaic Covenant &amp; purging the unfaithful (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Exodus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- Numbers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850" y="0"/>
            <a:ext cx="5137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36214"/>
            <a:ext cx="396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6213" lvl="0" indent="-176213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4400" b="1" kern="0" dirty="0">
                <a:solidFill>
                  <a:srgbClr val="FFFFFF"/>
                </a:solidFill>
                <a:latin typeface="Arial Narrow" panose="020B0606020202030204" pitchFamily="34" charset="0"/>
                <a:cs typeface="Arial"/>
              </a:rPr>
              <a:t>The second generation was faithful and so conquered the land and set up the theocracy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48400" y="4191000"/>
            <a:ext cx="846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●</a:t>
            </a:r>
          </a:p>
          <a:p>
            <a:pPr algn="ctr" eaLnBrk="1" hangingPunct="1"/>
            <a:r>
              <a:rPr lang="en-US" b="1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Hebron</a:t>
            </a:r>
            <a:endParaRPr lang="en-US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50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2071" y="0"/>
            <a:ext cx="9144000" cy="677108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Review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7108"/>
            <a:ext cx="9144000" cy="6180892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theocracy failed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because of:</a:t>
            </a:r>
          </a:p>
          <a:p>
            <a:pPr lvl="1"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Incomplete obedience</a:t>
            </a:r>
          </a:p>
          <a:p>
            <a:pPr lvl="1"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Failure to diligently teach children (Deut. 6)</a:t>
            </a:r>
          </a:p>
          <a:p>
            <a:pPr lvl="1"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Idolatry / Syncretism</a:t>
            </a:r>
          </a:p>
          <a:p>
            <a:pPr lvl="1"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Intermarriage</a:t>
            </a:r>
          </a:p>
        </p:txBody>
      </p:sp>
    </p:spTree>
    <p:extLst>
      <p:ext uri="{BB962C8B-B14F-4D97-AF65-F5344CB8AC3E}">
        <p14:creationId xmlns:p14="http://schemas.microsoft.com/office/powerpoint/2010/main" val="251628974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uiExpand="1" build="p"/>
    </p:bld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Sermon 1</Template>
  <TotalTime>1767</TotalTime>
  <Words>976</Words>
  <Application>Microsoft Office PowerPoint</Application>
  <PresentationFormat>On-screen Show (4:3)</PresentationFormat>
  <Paragraphs>115</Paragraphs>
  <Slides>33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Arial Narrow</vt:lpstr>
      <vt:lpstr>Times New Roman</vt:lpstr>
      <vt:lpstr>Wingdings</vt:lpstr>
      <vt:lpstr>Custom Design</vt:lpstr>
      <vt:lpstr>3_Default Design</vt:lpstr>
      <vt:lpstr>1_Custom Design</vt:lpstr>
      <vt:lpstr>Grace Bible Church  Glorifying God  by Making Disciples of Jesus Christ</vt:lpstr>
      <vt:lpstr>A reminder to consider others Please:</vt:lpstr>
      <vt:lpstr>The Failure of Human Wisdom Judges 17-21</vt:lpstr>
      <vt:lpstr>The Failure of Human Wisdom Judges 17-21</vt:lpstr>
      <vt:lpstr>The Failure of Human Wisdom Judges 17-21</vt:lpstr>
      <vt:lpstr>The Failure of Human Wisdom Judges 17-21</vt:lpstr>
      <vt:lpstr>Review</vt:lpstr>
      <vt:lpstr>PowerPoint Presentation</vt:lpstr>
      <vt:lpstr>Review</vt:lpstr>
      <vt:lpstr>Review</vt:lpstr>
      <vt:lpstr>Review</vt:lpstr>
      <vt:lpstr>Micah and the Danites Judges 17-18</vt:lpstr>
      <vt:lpstr>Micah and the Danites Judges 17-18</vt:lpstr>
      <vt:lpstr>PowerPoint Presentation</vt:lpstr>
      <vt:lpstr>PowerPoint Presentation</vt:lpstr>
      <vt:lpstr>Micah and the Danites Judges 17-18</vt:lpstr>
      <vt:lpstr>Gibeah &amp; the Benjamite Civil War  Judges 19-21</vt:lpstr>
      <vt:lpstr>Gibeah &amp; the Benjamite Civil War  Judges 19-21</vt:lpstr>
      <vt:lpstr>Gross Immorality - Gibeah Judges 19</vt:lpstr>
      <vt:lpstr>Gibeah &amp; the Benjamite Civil War  Judges 19-21</vt:lpstr>
      <vt:lpstr>Gibeah &amp; the Benjamite Civil War  Judges 19-21</vt:lpstr>
      <vt:lpstr>Gibeah &amp; the Benjamite Civil War  Judges 19-21</vt:lpstr>
      <vt:lpstr>Gibeah &amp; the Benjamite Civil War  Judges 19-21</vt:lpstr>
      <vt:lpstr>Gibeah &amp; the Benjamite Civil War  Judges 19-21</vt:lpstr>
      <vt:lpstr>Gibeah &amp; the Benjamite Civil War  Judges 19-21</vt:lpstr>
      <vt:lpstr>Gibeah &amp; the Benjamite Civil War  Judges 19-21</vt:lpstr>
      <vt:lpstr>Gibeah &amp; the Benjamite Civil War  Judges 19-21</vt:lpstr>
      <vt:lpstr>PowerPoint Presentation</vt:lpstr>
      <vt:lpstr>PowerPoint Presentation</vt:lpstr>
      <vt:lpstr>Gibeah &amp; the Benjamite Civil War  Judges 19-21</vt:lpstr>
      <vt:lpstr>Conclusions</vt:lpstr>
      <vt:lpstr>Conclusions</vt:lpstr>
      <vt:lpstr>Grace Bible Church  Glorifying God  by Making Disciples of Jesus Christ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Grace Bible Church</dc:title>
  <dc:creator>Scott</dc:creator>
  <cp:lastModifiedBy>Microsoft account</cp:lastModifiedBy>
  <cp:revision>60</cp:revision>
  <dcterms:modified xsi:type="dcterms:W3CDTF">2022-08-06T18:06:36Z</dcterms:modified>
</cp:coreProperties>
</file>