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</p:sldMasterIdLst>
  <p:notesMasterIdLst>
    <p:notesMasterId r:id="rId32"/>
  </p:notesMasterIdLst>
  <p:sldIdLst>
    <p:sldId id="296" r:id="rId3"/>
    <p:sldId id="299" r:id="rId4"/>
    <p:sldId id="260" r:id="rId5"/>
    <p:sldId id="301" r:id="rId6"/>
    <p:sldId id="302" r:id="rId7"/>
    <p:sldId id="278" r:id="rId8"/>
    <p:sldId id="279" r:id="rId9"/>
    <p:sldId id="303" r:id="rId10"/>
    <p:sldId id="280" r:id="rId11"/>
    <p:sldId id="304" r:id="rId12"/>
    <p:sldId id="305" r:id="rId13"/>
    <p:sldId id="281" r:id="rId14"/>
    <p:sldId id="306" r:id="rId15"/>
    <p:sldId id="307" r:id="rId16"/>
    <p:sldId id="282" r:id="rId17"/>
    <p:sldId id="308" r:id="rId18"/>
    <p:sldId id="283" r:id="rId19"/>
    <p:sldId id="309" r:id="rId20"/>
    <p:sldId id="310" r:id="rId21"/>
    <p:sldId id="284" r:id="rId22"/>
    <p:sldId id="311" r:id="rId23"/>
    <p:sldId id="312" r:id="rId24"/>
    <p:sldId id="313" r:id="rId25"/>
    <p:sldId id="286" r:id="rId26"/>
    <p:sldId id="314" r:id="rId27"/>
    <p:sldId id="300" r:id="rId28"/>
    <p:sldId id="315" r:id="rId29"/>
    <p:sldId id="287" r:id="rId30"/>
    <p:sldId id="297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1128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2F175CB-32DA-43C4-B02B-FEB8FD6F1D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102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5EFAEE-527B-4777-8D56-28D28AD713AA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0640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1266DE-CBDE-4ADB-B5A7-70354D913A2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1176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1266DE-CBDE-4ADB-B5A7-70354D913A2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6527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E1B2D5-6D5C-49C9-A64B-B6B664974B27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9442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E1B2D5-6D5C-49C9-A64B-B6B664974B27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7864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E1B2D5-6D5C-49C9-A64B-B6B664974B27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5242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40E29-E5F6-4BD9-A1F9-668482F6C4BB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7747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40E29-E5F6-4BD9-A1F9-668482F6C4BB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6201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5EC6F7-2979-4E84-9572-271062F13C1D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0050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5EC6F7-2979-4E84-9572-271062F13C1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3520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5EC6F7-2979-4E84-9572-271062F13C1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073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DBBB28-3737-4681-A482-5467CA3B0767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983D6E63-74AB-420C-AE3D-3E6A20191BB9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465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3FB26B-AC39-4ABE-A32C-9397E1D33DDC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0804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3FB26B-AC39-4ABE-A32C-9397E1D33DD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4821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3FB26B-AC39-4ABE-A32C-9397E1D33DD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9940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3FB26B-AC39-4ABE-A32C-9397E1D33DD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7305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58C8B8-1800-43BD-9EAE-B5DE63BCE2CC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62802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58C8B8-1800-43BD-9EAE-B5DE63BCE2C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14065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0DC65A-D33F-404F-9059-2D217A69889E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7952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FBC766-5814-4B0A-BA75-61C1C15C2A6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10177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FBC766-5814-4B0A-BA75-61C1C15C2A62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35380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B05EF8-6E83-45B5-AE4C-8EE9018D48D4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9214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D647C2-0C5B-4386-BD91-1BDF32026A8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685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E1B2D5-6D5C-49C9-A64B-B6B664974B27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102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0DC65A-D33F-404F-9059-2D217A69889E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6077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0DC65A-D33F-404F-9059-2D217A69889E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8588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2B6AF8-ECA1-4494-96F3-A1A0DF6ECAC4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8247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2B6AF8-ECA1-4494-96F3-A1A0DF6ECAC4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05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1266DE-CBDE-4ADB-B5A7-70354D913A2C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648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6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08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DEE1-11FF-4FD5-AFC1-0BD28B527B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11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F2987-EA6A-4830-B16E-0F3771404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83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4544-640B-4879-917D-5945BE81A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945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19677-A0B2-407A-91C3-4F6F11F68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651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DDEA3-5290-4F01-992D-5C527ADC95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768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B78FD-E10D-464B-9DA7-3DB78FA372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917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25FBB-606D-4C84-9FB8-D982996EC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071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60819-D8CC-4A5A-9F9F-80D624751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71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08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62A6-69AC-4610-B980-27677172D5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948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F9C52-1112-4ED0-B777-98B1E86C16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073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8F9D7-3233-4D02-A777-0833B2A012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5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49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5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0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22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00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25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43CCD0-6AE4-4086-BB1C-23BE8D383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Foreknowledge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Peter 1:2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declares the end from the beginning (Isa. 46:10). The test of a prophet from God is 100% accuracy (Deut.18)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Foreknowledge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</a:t>
            </a:r>
            <a:r>
              <a:rPr lang="en-US" altLang="en-US" sz="4400" b="1" dirty="0" err="1">
                <a:solidFill>
                  <a:srgbClr val="FFFFFF"/>
                </a:solidFill>
                <a:latin typeface="TekniaGreek" panose="02000503060000020004" pitchFamily="2" charset="0"/>
              </a:rPr>
              <a:t>prov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/ pro (before) + </a:t>
            </a:r>
            <a:r>
              <a:rPr lang="en-US" altLang="en-US" sz="4400" b="1" dirty="0" err="1">
                <a:solidFill>
                  <a:srgbClr val="FFFFFF"/>
                </a:solidFill>
                <a:latin typeface="TekniaGreek" panose="02000503060000020004" pitchFamily="2" charset="0"/>
              </a:rPr>
              <a:t>gnw:siV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/gnosis (experiential knowledge) / </a:t>
            </a:r>
            <a:r>
              <a:rPr lang="en-US" altLang="en-US" sz="4400" b="1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proginosis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7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Foreknowledge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Peter 1:2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Knowing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someone you have met (</a:t>
            </a:r>
            <a:r>
              <a:rPr lang="en-US" altLang="en-US" sz="4400" b="1" dirty="0" err="1">
                <a:solidFill>
                  <a:srgbClr val="FFFFFF"/>
                </a:solidFill>
                <a:latin typeface="TekniaGreek" panose="02000503060000020004" pitchFamily="2" charset="0"/>
              </a:rPr>
              <a:t>gnw:siV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/gnosis) is different from knowing about someone by hearing (</a:t>
            </a:r>
            <a:r>
              <a:rPr lang="en-US" altLang="en-US" sz="4400" b="1" dirty="0">
                <a:solidFill>
                  <a:srgbClr val="FFFFFF"/>
                </a:solidFill>
                <a:latin typeface="TekniaGreek" panose="02000503060000020004" pitchFamily="2" charset="0"/>
              </a:rPr>
              <a:t>oi[da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/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oida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chose us in Him before the foundation of the world (Eph. 1:4), so He knew me experientially before time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7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Foreknowledge of God 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Peter 1:2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Foresight is not foreknowledge - God did not “look down the corridor of time” to chose those who chose Him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the initiator of salvation, not a responder. Man will not seek God on his own (Psalm 14:1-3; Romans 3:10-18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Foreknowledge of God 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Peter 1:2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Natural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man is a child of wrath with a blinded mind unaccepting of  the things of God (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Eph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2:3; 2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Cor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4:4; 1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Cor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2:14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makes a genuine offer of salvation, but unless God intervenes (John 1:12-13; 6:44), man will not accept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6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Foreknowledge of God 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Peter 1:2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Substituting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foresight for foreknowledge easily leads to a works based salvation &amp; is a basis for open theism heresy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7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Foreknowledge of God 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Peter 1:2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Romans 8:29-30. God’s foreknowledge is directly linked to predestination, calling, justification and glorification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Theological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tension between God’s sovereignty in salvation and man’s volition must remain this side of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heaven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Foreknowledge of God 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Peter 1:2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Divine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foreknowledge, predestination &amp; election must not be confused or mixed with determinism or fatalism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humble and content to rest in God’s character for what you do not understand - Isaiah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55:8-9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3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Sanctification of the Spirit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Peter 1:2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Sanctification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</a:t>
            </a:r>
            <a:r>
              <a:rPr lang="en-US" altLang="en-US" sz="4400" b="1" dirty="0" err="1">
                <a:solidFill>
                  <a:srgbClr val="FFFFFF"/>
                </a:solidFill>
                <a:latin typeface="TekniaGreek" panose="02000503060000020004" pitchFamily="2" charset="0"/>
              </a:rPr>
              <a:t>aJgiasmovV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/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hagiosmos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has the same root as the word for holy, and is setting apart a person to God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John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16:8-11 - Sanctification by the Spirit begins with His convicting work regarding sin, righteousness &amp;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judgment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Sanctification of the Spirit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Peter 1:2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Proclaiming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gospel / pointing out sin can result in either godly or worldly sorrow (2 Cor. 7:10; Acts 26:15-18)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Spirit enlightens the mind and regenerates the soul of those with godly sorrow (Eph. 2; John 3; Titus 3:5-7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7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Sanctification of the Spirit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Peter 1:2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Spirit washes, sanctifies and justifies those who are called through the gospel (1 Cor. 6:11; 2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Thess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2:13-14)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Spirit baptizes the believer into Christ’s body (1 Cor. 12:13) indwelt &amp; sealed by Him (Rom. 8:9-11; Eph. 1:13)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4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 reminder to consider others Please: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Turn off your cell phone or set to vibrate only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Turn off sound to all electronic devices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Use the nursery or cry room if your child is fussy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Get up during the preaching only if absolutely necessary (please sit in back if you must leave early)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Sanctification of the Spirit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Peter 1:2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After salvation the Holy Spirit continues His ministry to the believer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:</a:t>
            </a:r>
          </a:p>
          <a:p>
            <a:pPr marL="569913" indent="-515938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He is the helper / advocate (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Jn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14:116-17). </a:t>
            </a:r>
          </a:p>
          <a:p>
            <a:pPr marL="569913" indent="-515938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2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He is the Spirit of truth that teaches us &amp; bears witness of Christ (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Jn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15:26; 1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Jn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2:27).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Sanctification of the Spirit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Peter 1:2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marL="569913" indent="-569913" eaLnBrk="1" hangingPunct="1">
              <a:buNone/>
              <a:tabLst>
                <a:tab pos="569913" algn="l"/>
              </a:tabLst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3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He testifies to our spirit we are children of God (Rm 8:16)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569913" indent="-569913" eaLnBrk="1" hangingPunct="1">
              <a:buNone/>
              <a:tabLst>
                <a:tab pos="569913" algn="l"/>
              </a:tabLst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4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He intercedes with the Father in prayer (Rm. 8:26-27)</a:t>
            </a:r>
          </a:p>
          <a:p>
            <a:pPr marL="569913" indent="-569913" eaLnBrk="1" hangingPunct="1">
              <a:buNone/>
              <a:tabLst>
                <a:tab pos="569913" algn="l"/>
              </a:tabLst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5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He enables us to give proper worship to God (Phil 3:3;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Jn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4:24).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0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Sanctification of the Spirit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Peter 1:2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marL="569913" indent="-569913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6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Walking in Him blocks the deeds of the flesh and bears His fruit in our lives (Gal. 5:16-17; 22-23). </a:t>
            </a:r>
          </a:p>
          <a:p>
            <a:pPr marL="569913" indent="-569913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7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He continues His work of conviction (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Jn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16:8-11). 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569913" indent="-569913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8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He gives us our gifts by which we serve God (1 Cor. 12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3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Sanctification of the Spirit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Peter 1:2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marL="860425" indent="-860425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9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He leads us in truth (Rm 8:14;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Jn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16:13). </a:t>
            </a:r>
          </a:p>
          <a:p>
            <a:pPr marL="860425" indent="-860425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10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He fills the believer and empowers him for ministry and holy living (Rm 15:13; Eph. 5:18).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7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Obedience &amp; Sprinkling by 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Blood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Peter 1:2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This is a reference to Moses confirming the covenant in Exodus 24. They committed themselves to obey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Obedience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here (</a:t>
            </a:r>
            <a:r>
              <a:rPr lang="en-US" altLang="en-US" sz="4400" b="1" dirty="0" err="1">
                <a:solidFill>
                  <a:srgbClr val="FFFFFF"/>
                </a:solidFill>
                <a:latin typeface="TekniaGreek" panose="02000503060000020004" pitchFamily="2" charset="0"/>
              </a:rPr>
              <a:t>uJpakohv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/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hupakoā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refers to the initial obedience of faith that brings salvation ( Rom 1:5; 16:26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Obedience &amp; Sprinkling by 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Blood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Peter 1:2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Moses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sprinkled them with blood to cleanse from sin - shedding of blood is required for forgiveness (Heb. 9:19-22)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Jesus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’ shed blood is applied to the believer to cleanse from sin - Hebrews 10:22; 12:24; 13:12; 1 Pet 1:18-19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Salutation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Peter 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1:2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Grace refers to undeserved blessing granted by God and includes mercy, love and forgiveness of sin.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Peace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a state of tranquility that exists when there is harmony in relationships - Peter wishes for that to be multiplied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6646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5" y="0"/>
            <a:ext cx="9144000" cy="6778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Summary &amp; Conclusions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863"/>
            <a:ext cx="9144000" cy="6180137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Peter identifies them in this specific way to give hope and encouragement to those already suffering. God is in control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5439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1"/>
            <a:ext cx="9144000" cy="6705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To you, who according to the foreknowledge of God the Father &amp;</a:t>
            </a:r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the sanctification of the Holy Spirit &amp;</a:t>
            </a:r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the cleansing by the blood of Christ, </a:t>
            </a:r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       are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the elect of God living at the present time scattered throughout the areas of the Hudson Valley </a:t>
            </a:r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&amp;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beyond, </a:t>
            </a:r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        Grace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to you </a:t>
            </a:r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&amp;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may God’s peace be multiplied to you. </a:t>
            </a:r>
            <a:endParaRPr lang="en-US" altLang="en-US" sz="4400" b="1" i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To 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Chosen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Peter 1:1-2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author is Peter, an apostle of Jesus Christ, and he is a worthy role model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His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purpose was to </a:t>
            </a:r>
            <a:r>
              <a:rPr lang="en-US" altLang="en-US" sz="4400" b="1" smtClean="0">
                <a:solidFill>
                  <a:srgbClr val="FFFFFF"/>
                </a:solidFill>
                <a:latin typeface="Arial Narrow" panose="020B0606020202030204" pitchFamily="34" charset="0"/>
              </a:rPr>
              <a:t>give hope &amp; encourage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Christians to stand firm in the grace of God in the midst of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suffering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Introduction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37338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Pontus, Galatia, Cappadocia, Asia,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&amp; 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Bithynia are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major Roman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provinces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of Asia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Minor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838200"/>
            <a:ext cx="6079836" cy="477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0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Heading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Peter 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1:1-2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There is a lot of variation in translations as they try to convey the meaning of the Greek into English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written to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“the choice sojourners of the dispersion of . . .” 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various Roman provinces (Young’s Literal)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8898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(From:)	Peter, an apostle of Jesus Christ</a:t>
            </a:r>
          </a:p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(To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:) Elect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sojourners, of (the)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diaspora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 Pontus, Galatia, Cappadocia, Asia, and Bithynia, according to (the) foreknowledge of God (the) Father, by sanctification of (the) Spirit, for the purpose of obedience and sprinkling of (the) blood of Jesus Christ.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Elect, Sojourners of (the)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Diaspora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Peter 1:1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Picked out, chosen, elect - </a:t>
            </a:r>
            <a:r>
              <a:rPr lang="en-US" altLang="en-US" sz="4400" b="1" dirty="0" err="1">
                <a:solidFill>
                  <a:srgbClr val="FFFFFF"/>
                </a:solidFill>
                <a:latin typeface="TekniaGreek" panose="02000503060000020004" pitchFamily="2" charset="0"/>
              </a:rPr>
              <a:t>ejklektovV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/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eklektos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Context reveals God the Father chose them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Alien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stranger, temporary resident, pilgrim - </a:t>
            </a:r>
            <a:r>
              <a:rPr lang="en-US" altLang="en-US" sz="4400" b="1" dirty="0">
                <a:solidFill>
                  <a:srgbClr val="FFFFFF"/>
                </a:solidFill>
                <a:latin typeface="TekniaGreek" panose="02000503060000020004" pitchFamily="2" charset="0"/>
              </a:rPr>
              <a:t>para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(beside) + </a:t>
            </a:r>
            <a:r>
              <a:rPr lang="en-US" altLang="en-US" sz="4400" b="1" dirty="0">
                <a:solidFill>
                  <a:srgbClr val="FFFFFF"/>
                </a:solidFill>
                <a:latin typeface="TekniaGreek" panose="02000503060000020004" pitchFamily="2" charset="0"/>
              </a:rPr>
              <a:t>epi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(upon) + </a:t>
            </a:r>
            <a:r>
              <a:rPr lang="en-US" altLang="en-US" sz="4400" b="1" dirty="0" err="1">
                <a:solidFill>
                  <a:srgbClr val="FFFFFF"/>
                </a:solidFill>
                <a:latin typeface="TekniaGreek" panose="02000503060000020004" pitchFamily="2" charset="0"/>
              </a:rPr>
              <a:t>dhmoV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(people) / </a:t>
            </a:r>
            <a:r>
              <a:rPr lang="en-US" altLang="en-US" sz="4400" b="1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parepidāmos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Elect, Sojourners of (the)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Diaspora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Peter 1:1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Peter 2:10-11; Phil. 3:20-21.  A Christian’s citizenship is heaven, so we are temporary alien residents of Earth</a:t>
            </a:r>
          </a:p>
          <a:p>
            <a:pPr eaLnBrk="1" hangingPunct="1"/>
            <a:r>
              <a:rPr lang="en-US" altLang="en-US" sz="4400" b="1" dirty="0" err="1" smtClean="0">
                <a:solidFill>
                  <a:srgbClr val="FFFFFF"/>
                </a:solidFill>
                <a:latin typeface="TekniaGreek" panose="02000503060000020004" pitchFamily="2" charset="0"/>
              </a:rPr>
              <a:t>diasporav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/ diaspora - a region in which people have been scattered. The dispersed Jews in John 7:35; James 1:1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elect sojourners scattered in particular Roman provinces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7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Foreknowledge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Peter 1:2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Foreknowledge of God is confusing because we are creatures limited in time &amp; space and God is infinite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beyond the time-space box being eternal, omniscient and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omnipresent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862</TotalTime>
  <Words>1237</Words>
  <Application>Microsoft Office PowerPoint</Application>
  <PresentationFormat>On-screen Show (4:3)</PresentationFormat>
  <Paragraphs>113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Narrow</vt:lpstr>
      <vt:lpstr>TekniaGreek</vt:lpstr>
      <vt:lpstr>Times New Roman</vt:lpstr>
      <vt:lpstr>Wingdings</vt:lpstr>
      <vt:lpstr>Custom Design</vt:lpstr>
      <vt:lpstr>3_Default Design</vt:lpstr>
      <vt:lpstr>Grace Bible Church  Glorifying God  by Making Disciples of Jesus Christ</vt:lpstr>
      <vt:lpstr>A reminder to consider others Please:</vt:lpstr>
      <vt:lpstr>To the Chosen 1 Peter 1:1-2</vt:lpstr>
      <vt:lpstr>Introduction</vt:lpstr>
      <vt:lpstr>The Heading 1 Peter 1:1-2</vt:lpstr>
      <vt:lpstr>PowerPoint Presentation</vt:lpstr>
      <vt:lpstr>Elect, Sojourners of (the) Diaspora 1 Peter 1:1</vt:lpstr>
      <vt:lpstr>Elect, Sojourners of (the) Diaspora 1 Peter 1:1</vt:lpstr>
      <vt:lpstr>The Foreknowledge of God  1 Peter 1:2</vt:lpstr>
      <vt:lpstr>The Foreknowledge of God  1 Peter 1:2</vt:lpstr>
      <vt:lpstr>The Foreknowledge of God  1 Peter 1:2</vt:lpstr>
      <vt:lpstr>The Foreknowledge of God  1 Peter 1:2</vt:lpstr>
      <vt:lpstr>The Foreknowledge of God  1 Peter 1:2</vt:lpstr>
      <vt:lpstr>The Foreknowledge of God  1 Peter 1:2</vt:lpstr>
      <vt:lpstr>The Foreknowledge of God  1 Peter 1:2</vt:lpstr>
      <vt:lpstr>The Foreknowledge of God  1 Peter 1:2</vt:lpstr>
      <vt:lpstr>The Sanctification of the Spirit 1 Peter 1:2</vt:lpstr>
      <vt:lpstr>The Sanctification of the Spirit 1 Peter 1:2</vt:lpstr>
      <vt:lpstr>The Sanctification of the Spirit 1 Peter 1:2</vt:lpstr>
      <vt:lpstr>The Sanctification of the Spirit 1 Peter 1:2</vt:lpstr>
      <vt:lpstr>The Sanctification of the Spirit 1 Peter 1:2</vt:lpstr>
      <vt:lpstr>The Sanctification of the Spirit 1 Peter 1:2</vt:lpstr>
      <vt:lpstr>The Sanctification of the Spirit 1 Peter 1:2</vt:lpstr>
      <vt:lpstr>Obedience &amp; Sprinkling by the Blood 1 Peter 1:2</vt:lpstr>
      <vt:lpstr>Obedience &amp; Sprinkling by the Blood 1 Peter 1:2</vt:lpstr>
      <vt:lpstr>Salutation 1 Peter 1:2</vt:lpstr>
      <vt:lpstr>Summary &amp; Conclusions</vt:lpstr>
      <vt:lpstr>PowerPoint Presentation</vt:lpstr>
      <vt:lpstr>Grace Bible Church  Glorifying God  by Making Disciples of Jesus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</dc:creator>
  <cp:lastModifiedBy>Microsoft account</cp:lastModifiedBy>
  <cp:revision>55</cp:revision>
  <dcterms:modified xsi:type="dcterms:W3CDTF">2022-08-20T14:45:39Z</dcterms:modified>
</cp:coreProperties>
</file>