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5"/>
  </p:notesMasterIdLst>
  <p:sldIdLst>
    <p:sldId id="296" r:id="rId3"/>
    <p:sldId id="299" r:id="rId4"/>
    <p:sldId id="260" r:id="rId5"/>
    <p:sldId id="320" r:id="rId6"/>
    <p:sldId id="300" r:id="rId7"/>
    <p:sldId id="304" r:id="rId8"/>
    <p:sldId id="305" r:id="rId9"/>
    <p:sldId id="278" r:id="rId10"/>
    <p:sldId id="306" r:id="rId11"/>
    <p:sldId id="279" r:id="rId12"/>
    <p:sldId id="307" r:id="rId13"/>
    <p:sldId id="308" r:id="rId14"/>
    <p:sldId id="280" r:id="rId15"/>
    <p:sldId id="309" r:id="rId16"/>
    <p:sldId id="310" r:id="rId17"/>
    <p:sldId id="281" r:id="rId18"/>
    <p:sldId id="321" r:id="rId19"/>
    <p:sldId id="311" r:id="rId20"/>
    <p:sldId id="312" r:id="rId21"/>
    <p:sldId id="313" r:id="rId22"/>
    <p:sldId id="282" r:id="rId23"/>
    <p:sldId id="283" r:id="rId24"/>
    <p:sldId id="284" r:id="rId25"/>
    <p:sldId id="314" r:id="rId26"/>
    <p:sldId id="315" r:id="rId27"/>
    <p:sldId id="286" r:id="rId28"/>
    <p:sldId id="317" r:id="rId29"/>
    <p:sldId id="316" r:id="rId30"/>
    <p:sldId id="319" r:id="rId31"/>
    <p:sldId id="287" r:id="rId32"/>
    <p:sldId id="297" r:id="rId33"/>
    <p:sldId id="32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2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2F175CB-32DA-43C4-B02B-FEB8FD6F1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0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5EFAEE-527B-4777-8D56-28D28AD713A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06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824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012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9809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48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817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4076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9442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241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1458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63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BBB28-3737-4681-A482-5467CA3B076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83D6E63-74AB-420C-AE3D-3E6A20191BB9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6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7375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747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0050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80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847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3175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280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61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8388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97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857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BC766-5814-4B0A-BA75-61C1C15C2A62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353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05EF8-6E83-45B5-AE4C-8EE9018D48D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921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44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50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660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569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58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32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DEE1-11FF-4FD5-AFC1-0BD28B527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1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2987-EA6A-4830-B16E-0F3771404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3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4544-640B-4879-917D-5945BE81A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9677-A0B2-407A-91C3-4F6F11F68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65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DEA3-5290-4F01-992D-5C527ADC9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6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78FD-E10D-464B-9DA7-3DB78FA37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1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5FBB-606D-4C84-9FB8-D982996EC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0819-D8CC-4A5A-9F9F-80D624751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62A6-69AC-4610-B980-27677172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4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9C52-1112-4ED0-B777-98B1E86C1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7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F9D7-3233-4D02-A777-0833B2A01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49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2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0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43CCD0-6AE4-4086-BB1C-23BE8D38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43" y="11317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 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8425"/>
            <a:ext cx="9144000" cy="6169575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changed Simon’s name to Peter, meaning rock, twice - John 1:42  &amp; Matt. 1:16-17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Simon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his commonly used Jewish name, but Jesus would also use it when he was being spiritually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weak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43" y="11317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 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8425"/>
            <a:ext cx="9144000" cy="6169575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always Peter or Simon Peter after Pentecost, for the Holy Spirit enabled him to live up to his name, rock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became a bold preacher after Pentecost and unafraid even when threatened and beaten (Acts 2-5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1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43" y="11317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 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8425"/>
            <a:ext cx="9144000" cy="6169575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and John were instrumental in affirming that God was granting the gospel to the Samaritans (Acts 8)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instrumental in bringing the gospel to the Gentiles (Acts 9-10)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4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 -  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Herod imprisoned Peter, but an angel let him out and he went to another place (Acts 12)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played a major part in settling the dispute in the Jerusalem council about the gospel going to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Gentiles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 -  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Galatians 2, Paul mentions meeting Peter with other apostles (Jerusalem?), and when he came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Antioch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went to Rome after A.D. 62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becomes a martyr in A.D. 68 when he is crucified upside down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5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Setting: Circumstances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Persecution began soon after the church was born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(Acts 2-5)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with Stephen become the first martyr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(Acts 8)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Jewish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persecution of Christian escalated (Acts 9), and Paul encountered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all three of his missionary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trips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46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Setting: Circumstances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Paul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also encountered localized persecution by Gentiles (Philippi - Acts 16, Ephesus - Acts 19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Setting: Circumstances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3429000" cy="6180892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is addressing a more general, widespread persecution encompassing the Roman world (1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5:9)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24" y="838200"/>
            <a:ext cx="577341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Setting: Circumstances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Until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A.D. 64, Rome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considered 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be a Jewish sect and therefore a permitted religion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Nero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falsely blamed the burning of Rome on Christians to shift blame away from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himself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2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Setting: Circumstances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Widespread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rumors accused Christians of practicing cannibalism (Lord’s supper) &amp; orgies of vice (love feasts)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Removal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legal status for Christianity allowed for both government approved persecution &amp; mob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violence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6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Setting: Circumstances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Christians in Rome by Nero reached levels of extreme cruelty (Tacitus, Annals 15:44)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2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Setting: Date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~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A.D. 64-65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is very familiar with Paul’s letters and commends them (2 Peter 3:15)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suffering of Christians is widespread, but not yet extreme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196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Setting: Location 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0304"/>
            <a:ext cx="9144000" cy="6147696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Babylon is a veiled reference to Rome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Papais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Clement)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evidence Peter ever went to Babylon in either Mesopotamia or Egypt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Theme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 Peter 1:2b &amp; 5:12 - May grace &amp; peace be yours - this is the true grace of God, Stand firm in it!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1:3-5 - God’s grace grants living hope in Christ and an imperishable inheritance reserved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heaven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Theme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hope enables perseverance in suffering resulting in maturity &amp; praise, glory &amp; honor at Jesus’ revelation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model for responding to suffering, and God uses it in positive ways in the believer’s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life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Theme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“a fellow elder,” gives pastoral encouragement regarding suffering to stand firm in God’s grace &amp; hope</a:t>
            </a:r>
          </a:p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Preparation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for Persecution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or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Hope in Suffering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Hopeful: How </a:t>
            </a:r>
            <a:r>
              <a:rPr lang="en-US" altLang="en-US" sz="4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the best of times out of your worst of times</a:t>
            </a:r>
            <a:endParaRPr lang="en-US" altLang="en-US" sz="4400" b="1" i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Outline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I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Grace and Salvation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(1:1-2:10)</a:t>
            </a:r>
          </a:p>
          <a:p>
            <a:pPr marL="1085850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Introduction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(1:1-2)</a:t>
            </a:r>
          </a:p>
          <a:p>
            <a:pPr marL="1085850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Plan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Salvation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(1:3-12)</a:t>
            </a:r>
          </a:p>
          <a:p>
            <a:pPr marL="1085850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Products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Salvation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(1:13-25)</a:t>
            </a:r>
          </a:p>
          <a:p>
            <a:pPr marL="1085850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Purpose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Salvation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(2:1-10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Outline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II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 God’s Grace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Submission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(2:11-3:12)</a:t>
            </a:r>
          </a:p>
          <a:p>
            <a:pPr marL="1258888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Submission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Authorities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(2:11-17)</a:t>
            </a:r>
          </a:p>
          <a:p>
            <a:pPr marL="1258888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Submission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Master’s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(2:18-25)</a:t>
            </a:r>
          </a:p>
          <a:p>
            <a:pPr marL="1258888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Submission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at Home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(3:1-7)</a:t>
            </a:r>
          </a:p>
          <a:p>
            <a:pPr marL="1258888" lvl="1" indent="-515938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Submission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All of Life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(3:8-12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5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Outline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III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God’s Grace and Suffering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(3:13-4:19)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1203325" lvl="1" indent="-577850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Make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 Lord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(3:13-22)</a:t>
            </a:r>
          </a:p>
          <a:p>
            <a:pPr marL="1203325" lvl="1" indent="-577850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Have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Christ’s Attitude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(4:1-11)</a:t>
            </a:r>
          </a:p>
          <a:p>
            <a:pPr marL="1203325" lvl="1" indent="-577850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Glorify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Christ’s Name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(4:12-19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5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Outline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 IV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God’s Grace and the Saints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(5:1-14)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1141413" lvl="1" indent="-571500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Elders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Shepherd the Flock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(5:1-4)</a:t>
            </a:r>
          </a:p>
          <a:p>
            <a:pPr marL="1141413" lvl="1" indent="-571500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Saints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be humble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(5:5-9)</a:t>
            </a:r>
          </a:p>
          <a:p>
            <a:pPr marL="1141413" lvl="1" indent="-571500" eaLnBrk="1" hangingPunct="1">
              <a:buFont typeface="+mj-lt"/>
              <a:buAutoNum type="alphaL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Benediction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(5:10-14)</a:t>
            </a:r>
          </a:p>
        </p:txBody>
      </p:sp>
    </p:spTree>
    <p:extLst>
      <p:ext uri="{BB962C8B-B14F-4D97-AF65-F5344CB8AC3E}">
        <p14:creationId xmlns:p14="http://schemas.microsoft.com/office/powerpoint/2010/main" val="73620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An Introduction to 1 Peter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Peter’s message is important to us today - God’s grace gives hope in Christ in all circumstances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03"/>
            <a:ext cx="9144000" cy="55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14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 - 1 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867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Peter, an apostle of Jesus Christ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authorship was universally accepted until the rise of academic following the ideas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Higher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4899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- 1 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867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Claim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The quality of Greek writing is beyond Peter’s capability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Answer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You don’t have to be an academic to produce high quality work.  Example: John Bunyan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Answer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1 Peter 5:12. Peter wrote through Silvanus  - at least an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editor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- 1 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867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Claim: A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psuedo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-Peter used the apostles name to gain a greater audience 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Answer: Would a blatant liar / fraud call people to be holy like God &amp; holy in all their behavior? (1:15-16, 22)</a:t>
            </a:r>
          </a:p>
        </p:txBody>
      </p:sp>
    </p:spTree>
    <p:extLst>
      <p:ext uri="{BB962C8B-B14F-4D97-AF65-F5344CB8AC3E}">
        <p14:creationId xmlns:p14="http://schemas.microsoft.com/office/powerpoint/2010/main" val="394274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- 1 </a:t>
            </a: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867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Peter’s authorship is attested by Clement (~A.D. 95), Polycarp and Irenaeus (2nd Century)</a:t>
            </a:r>
          </a:p>
        </p:txBody>
      </p:sp>
    </p:spTree>
    <p:extLst>
      <p:ext uri="{BB962C8B-B14F-4D97-AF65-F5344CB8AC3E}">
        <p14:creationId xmlns:p14="http://schemas.microsoft.com/office/powerpoint/2010/main" val="86591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Peter 1:1</a:t>
            </a:r>
            <a:endParaRPr lang="en-US" altLang="en-US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 1:4-42.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Andrew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introduced Simon to Jesus who renamed him Cephas - translated as Peter (rock)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Simon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lived in Capernaum &amp; had a fishing business with Andrew.  Jesus called them to be fishers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Peter 1:1</a:t>
            </a:r>
            <a:endParaRPr lang="en-US" altLang="en-US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Simon Peter became a leader and spokesman for the twelve that became Jesus’ apostles 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was bold &amp; quick to take action (Matt. 14:29-31 &amp; John 18:10-11)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 could also be rash and boastful (Matt. 16: 22; 26:33)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 could be fearful (Matt. 26:72-74)</a:t>
            </a:r>
          </a:p>
          <a:p>
            <a:pPr eaLnBrk="1" hangingPunct="1"/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6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795</TotalTime>
  <Words>1077</Words>
  <Application>Microsoft Office PowerPoint</Application>
  <PresentationFormat>On-screen Show (4:3)</PresentationFormat>
  <Paragraphs>130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An Introduction to 1 Peter  1 Peter 1:1</vt:lpstr>
      <vt:lpstr>Author - 1 Peter 1:1</vt:lpstr>
      <vt:lpstr>Author - 1 Peter 1:1</vt:lpstr>
      <vt:lpstr>Author - 1 Peter 1:1</vt:lpstr>
      <vt:lpstr>Author - 1 Peter 1:1</vt:lpstr>
      <vt:lpstr>Author - Peter 1:1</vt:lpstr>
      <vt:lpstr>Author - Peter 1:1</vt:lpstr>
      <vt:lpstr>Author -  Peter 1:1</vt:lpstr>
      <vt:lpstr>Author -  Peter 1:1</vt:lpstr>
      <vt:lpstr>Author -  Peter 1:1</vt:lpstr>
      <vt:lpstr>Author -  Peter 1:1</vt:lpstr>
      <vt:lpstr>Author -  Peter 1:1</vt:lpstr>
      <vt:lpstr>Setting: Circumstances</vt:lpstr>
      <vt:lpstr>Setting: Circumstances</vt:lpstr>
      <vt:lpstr>Setting: Circumstances</vt:lpstr>
      <vt:lpstr>Setting: Circumstances</vt:lpstr>
      <vt:lpstr>Setting: Circumstances</vt:lpstr>
      <vt:lpstr>Setting: Circumstances</vt:lpstr>
      <vt:lpstr>Setting: Date  ~ A.D. 64-65</vt:lpstr>
      <vt:lpstr>Setting: Location </vt:lpstr>
      <vt:lpstr>Theme</vt:lpstr>
      <vt:lpstr>Theme</vt:lpstr>
      <vt:lpstr>Theme</vt:lpstr>
      <vt:lpstr>Outline</vt:lpstr>
      <vt:lpstr>Outline</vt:lpstr>
      <vt:lpstr>Outline</vt:lpstr>
      <vt:lpstr>Outline</vt:lpstr>
      <vt:lpstr>Conclusions</vt:lpstr>
      <vt:lpstr>Grace Bible Church  Glorifying God  by Making Disciples of Jesus Christ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53</cp:revision>
  <dcterms:modified xsi:type="dcterms:W3CDTF">2022-08-13T22:16:55Z</dcterms:modified>
</cp:coreProperties>
</file>