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sldIdLst>
    <p:sldId id="256" r:id="rId2"/>
    <p:sldId id="260" r:id="rId3"/>
    <p:sldId id="289" r:id="rId4"/>
    <p:sldId id="290" r:id="rId5"/>
    <p:sldId id="278" r:id="rId6"/>
    <p:sldId id="291" r:id="rId7"/>
    <p:sldId id="279" r:id="rId8"/>
    <p:sldId id="292" r:id="rId9"/>
    <p:sldId id="293" r:id="rId10"/>
    <p:sldId id="280" r:id="rId11"/>
    <p:sldId id="294" r:id="rId12"/>
    <p:sldId id="295" r:id="rId13"/>
    <p:sldId id="281" r:id="rId14"/>
    <p:sldId id="296" r:id="rId15"/>
    <p:sldId id="282" r:id="rId16"/>
    <p:sldId id="297" r:id="rId17"/>
    <p:sldId id="283" r:id="rId18"/>
    <p:sldId id="298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5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06EEB89-9B59-4125-BC02-B6C0D5AF1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169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FA7B5-3392-46FF-8849-B2AB77C8DD8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333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DBEA4-3388-45CB-A82D-D9B8DD75102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280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AFD80-0E01-47ED-9E80-7D48D79534E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624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7ABED-E903-4CFE-B668-737A940F160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217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B7E1C-6187-48CA-AE06-FA398B92815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396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0EA18-B003-4B7B-A8FF-7AE49D60C40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336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1EACE-5978-4BF8-B2A4-3BFB076A1D4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097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E7171-C095-406F-B07B-C6A7F1B1855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457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D1682-6E2C-4D64-8849-2A5C8704620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231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1267B-72A9-48D0-9459-5859A5DD745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86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CD440-7A2A-4F46-BB57-DC62E3555C2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107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0DF99-F3FA-41DC-BF57-C40142AC4F2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10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3049C-D3F9-40B4-AC5F-614A54B58F5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12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DF2F0-4DBE-45FE-AB32-154199FFB7E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20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C4865-8B33-4115-B97E-2DEF788106C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69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D970-99D8-4930-964B-BF3FAA2849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35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C8DE7-DD4A-4C87-9855-F4DA8256F33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58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9FC37-0986-4AFC-B935-209E26E83F1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539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90699-F844-4C2D-A3FF-4EE8D8868B7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8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3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0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34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0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8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2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28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21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by Making Disciples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Self-Control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an abstinence from the lust of the world - a fruit of the Spirit (Gal. 5:23)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person who can step in the direction of his fear &amp; does what God says to do even when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afraid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Perseverance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“to abide”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“dwell under”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endure.  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James 1:2 </a:t>
            </a:r>
          </a:p>
          <a:p>
            <a:pPr lvl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Related to things, not people </a:t>
            </a:r>
          </a:p>
          <a:p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Godliness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to live completely for God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u="sng">
                <a:solidFill>
                  <a:srgbClr val="FFFFFF"/>
                </a:solidFill>
                <a:latin typeface="Arial Narrow" panose="020B0606020202030204" pitchFamily="34" charset="0"/>
              </a:rPr>
              <a:t>The Brotherly Kindness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= the love that exists between brothers. </a:t>
            </a:r>
          </a:p>
          <a:p>
            <a:r>
              <a:rPr lang="en-US" altLang="en-US" sz="4400" b="1" u="sng">
                <a:solidFill>
                  <a:srgbClr val="FFFFFF"/>
                </a:solidFill>
                <a:latin typeface="Arial Narrow" panose="020B0606020202030204" pitchFamily="34" charset="0"/>
              </a:rPr>
              <a:t>The Love / Agape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= The self-sacrificial love that chooses &amp; commits itself to the best interest of others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Their Relationship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Each quality is added by faith to the previous so that they all are strengthened. 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 is a reasoned conclusion to follow  based on who is giving the directions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will keep all His promises because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ability &amp; character to fulfill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 is trustworthy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Because God grants His divine power and precious &amp; magnificent promises, we step forward in faith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Faith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  <a:sym typeface="WP IconicSymbolsB" panose="05000000000000000000" pitchFamily="2" charset="2"/>
              </a:rPr>
              <a:t> moral excellence  knowledge  self-control  perseverance  godliness  brotherly kindness  love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Consequences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1:8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If these seven qualities mark your character, you will be used of God &amp; will produce good fruit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These qualities ensure that you will gain an experiential knowledge of Christ resulting in maturity. 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Consequences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1:8-9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has done His part.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must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which is live in obedient trust that God will do His part.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Consequences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1:9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Those lacking these qualities are blind - have darkened minds, and near sighted - focused on themselves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lack faith &amp; do not trust God and so are defeated by sin.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no longer remember what God has done for them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Consequences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1:8-9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professing believer lacking these qualities have either:</a:t>
            </a:r>
          </a:p>
          <a:p>
            <a:pPr marL="792163" lvl="1" indent="-50165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false profession </a:t>
            </a:r>
          </a:p>
          <a:p>
            <a:pPr marL="792163" lvl="1" indent="-501650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Forgotten the necessity to trust &amp; obey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marL="288925" indent="-279400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is trustworthy – faith is applying your trust of Him to daily life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by Making Disciples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Steps to Maturity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Religious Schizophrenia: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The professing believer that separates their life into secular and sacred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cannot be recognized by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Church attendance,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Bible knowledge or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Ministry involvement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Steps to Maturity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1:5-9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reveals itself in the professing believer that lives in constant defeat by sin – is not controlled by the Holy Spirit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may eventually prove to be: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Apostate 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Revealed through church discipline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may even exist in “clergy” who prove to be hirelings instead of shepherds</a:t>
            </a:r>
          </a:p>
          <a:p>
            <a:pPr>
              <a:lnSpc>
                <a:spcPct val="90000"/>
              </a:lnSpc>
            </a:pPr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Steps to Maturity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1:5-9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Of greater concern are Christians that are defeated or complacent instead of excited about doing God’s will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problems of life are caused by sin –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My sin, Your sin,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Other people’s sin,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Living in a sin cursed world.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1:1-4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1) Peter is writing to those who share his faith which came by Jesus’ righteousness - and Jesus is also God</a:t>
            </a:r>
          </a:p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2) Peter’s desire is for believers to grow in grace and peace that come from personally knowing God.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1:1-4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3) God has already given us the divine power needed for everything pertaining to life and godliness </a:t>
            </a:r>
          </a:p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4) God’s precious and magnificent promises are meant to change us to be like Christ and escape the sin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believer is commanded to make every effort, be diligent, to take these steps.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“Applying” =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“bring in beside”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we bring in alongside our faith earnest effort to supply these qualities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“Supply” = furnish in a complete or lavish sense.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u="sng">
                <a:solidFill>
                  <a:srgbClr val="FFFFFF"/>
                </a:solidFill>
                <a:latin typeface="Arial Narrow" panose="020B0606020202030204" pitchFamily="34" charset="0"/>
              </a:rPr>
              <a:t>The Moral Excellence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= that which fulfills its purpose, virtue - glorifying God by your life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Steps to Victory &amp; Maturity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>
                <a:solidFill>
                  <a:srgbClr val="FFFF99"/>
                </a:solidFill>
                <a:latin typeface="Arial Narrow" panose="020B0606020202030204" pitchFamily="34" charset="0"/>
              </a:rPr>
              <a:t>2 Peter 1:5-7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The Knowledge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the practical knowledge of understanding &amp; application that comes with experience</a:t>
            </a:r>
          </a:p>
          <a:p>
            <a:pPr marL="625475" lvl="1" indent="-454025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know God’s eternal power and divine nature through Creation - Romans 1:20</a:t>
            </a:r>
          </a:p>
          <a:p>
            <a:pPr marL="625475" lvl="1" indent="-454025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know God’s other attributes through His Word - Psalm 19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916</TotalTime>
  <Words>727</Words>
  <Application>Microsoft Office PowerPoint</Application>
  <PresentationFormat>On-screen Show (4:3)</PresentationFormat>
  <Paragraphs>87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Wingdings</vt:lpstr>
      <vt:lpstr>Manuscript</vt:lpstr>
      <vt:lpstr>Arial Narrow</vt:lpstr>
      <vt:lpstr>WP IconicSymbolsB</vt:lpstr>
      <vt:lpstr>Times New Roman</vt:lpstr>
      <vt:lpstr>Custom Design</vt:lpstr>
      <vt:lpstr>Grace Bible Church  Glorifying God by Making Disciples  of Jesus Christ</vt:lpstr>
      <vt:lpstr>Steps to Maturity 2 Peter 1:5-9</vt:lpstr>
      <vt:lpstr>Steps to Maturity 2 Peter 1:5-9</vt:lpstr>
      <vt:lpstr>Steps to Maturity 2 Peter 1:5-9</vt:lpstr>
      <vt:lpstr>Review  2 Peter 1:1-4</vt:lpstr>
      <vt:lpstr>Review  2 Peter 1:1-4</vt:lpstr>
      <vt:lpstr>The Steps to Victory &amp; Maturity  2 Peter 1:5-7</vt:lpstr>
      <vt:lpstr>The Steps to Victory &amp; Maturity  2 Peter 1:5-7</vt:lpstr>
      <vt:lpstr>The Steps to Victory &amp; Maturity  2 Peter 1:5-7</vt:lpstr>
      <vt:lpstr>The Steps to Victory &amp; Maturity  2 Peter 1:5-7</vt:lpstr>
      <vt:lpstr>The Steps to Victory &amp; Maturity  2 Peter 1:5-7</vt:lpstr>
      <vt:lpstr>The Steps to Victory &amp; Maturity  2 Peter 1:5-7</vt:lpstr>
      <vt:lpstr>The Steps to Victory &amp; Maturity  2 Peter 1:5-7</vt:lpstr>
      <vt:lpstr>The Steps to Victory &amp; Maturity  2 Peter 1:5-7</vt:lpstr>
      <vt:lpstr>The Consequences  2 Peter 1:8</vt:lpstr>
      <vt:lpstr>The Consequences  2 Peter 1:8-9</vt:lpstr>
      <vt:lpstr>The Consequences  2 Peter 1:9</vt:lpstr>
      <vt:lpstr>The Consequences  2 Peter 1:8-9</vt:lpstr>
      <vt:lpstr>Grace Bible Church  Glorifying God by Making Disciples 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51</cp:revision>
  <dcterms:modified xsi:type="dcterms:W3CDTF">2022-07-02T14:48:23Z</dcterms:modified>
</cp:coreProperties>
</file>