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1"/>
  </p:notesMasterIdLst>
  <p:sldIdLst>
    <p:sldId id="256" r:id="rId2"/>
    <p:sldId id="260" r:id="rId3"/>
    <p:sldId id="289" r:id="rId4"/>
    <p:sldId id="290" r:id="rId5"/>
    <p:sldId id="278" r:id="rId6"/>
    <p:sldId id="291" r:id="rId7"/>
    <p:sldId id="279" r:id="rId8"/>
    <p:sldId id="292" r:id="rId9"/>
    <p:sldId id="293" r:id="rId10"/>
    <p:sldId id="280" r:id="rId11"/>
    <p:sldId id="294" r:id="rId12"/>
    <p:sldId id="295" r:id="rId13"/>
    <p:sldId id="281" r:id="rId14"/>
    <p:sldId id="296" r:id="rId15"/>
    <p:sldId id="282" r:id="rId16"/>
    <p:sldId id="297" r:id="rId17"/>
    <p:sldId id="283" r:id="rId18"/>
    <p:sldId id="298" r:id="rId19"/>
    <p:sldId id="288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245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69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0"/>
            <a:r>
              <a:rPr lang="en-US" altLang="en-US" smtClean="0"/>
              <a:t>Second level</a:t>
            </a:r>
          </a:p>
          <a:p>
            <a:pPr lvl="0"/>
            <a:r>
              <a:rPr lang="en-US" altLang="en-US" smtClean="0"/>
              <a:t>Third level</a:t>
            </a:r>
          </a:p>
          <a:p>
            <a:pPr lvl="0"/>
            <a:r>
              <a:rPr lang="en-US" altLang="en-US" smtClean="0"/>
              <a:t>Fourth level</a:t>
            </a:r>
          </a:p>
          <a:p>
            <a:pPr lvl="0"/>
            <a:r>
              <a:rPr lang="en-US" altLang="en-US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E06EEB89-9B59-4125-BC02-B6C0D5AF18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21691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9FA7B5-3392-46FF-8849-B2AB77C8DD8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614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23339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2DBEA4-3388-45CB-A82D-D9B8DD751025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655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32802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2AFD80-0E01-47ED-9E80-7D48D79534E7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880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26246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37ABED-E903-4CFE-B668-737A940F1604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901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32177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CB7E1C-6187-48CA-AE06-FA398B928157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665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53963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70EA18-B003-4B7B-A8FF-7AE49D60C40B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921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03362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11EACE-5978-4BF8-B2A4-3BFB076A1D4A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675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30978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6E7171-C095-406F-B07B-C6A7F1B1855D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942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94579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6D1682-6E2C-4D64-8849-2A5C87046204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686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52317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91267B-72A9-48D0-9459-5859A5DD745B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962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5868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6CD440-7A2A-4F46-BB57-DC62E3555C2A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757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1107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00DF99-F3FA-41DC-BF57-C40142AC4F2B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24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51093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13049C-D3F9-40B4-AC5F-614A54B58F5E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778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9123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FDF2F0-4DBE-45FE-AB32-154199FFB7E0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798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72084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2C4865-8B33-4115-B97E-2DEF788106CC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634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46954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B0D970-99D8-4930-964B-BF3FAA28499E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819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23532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AC8DE7-DD4A-4C87-9855-F4DA8256F336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645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3588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49FC37-0986-4AFC-B935-209E26E83F1C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839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85397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990699-F844-4C2D-A3FF-4EE8D8868B71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860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0489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97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933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307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61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41343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918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400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989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4239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50282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87217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i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176213" indent="-176213" algn="l" rtl="0" fontAlgn="base">
        <a:spcBef>
          <a:spcPct val="20000"/>
        </a:spcBef>
        <a:spcAft>
          <a:spcPct val="0"/>
        </a:spcAft>
        <a:buChar char="•"/>
        <a:defRPr sz="4000" kern="12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fontAlgn="base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 kern="1200">
          <a:solidFill>
            <a:schemeClr val="bg1"/>
          </a:solidFill>
          <a:latin typeface="+mn-lt"/>
          <a:ea typeface="+mn-ea"/>
          <a:cs typeface="+mn-cs"/>
        </a:defRPr>
      </a:lvl2pPr>
      <a:lvl3pPr marL="735013" indent="-163513" algn="l" rtl="0" fontAlgn="base">
        <a:spcBef>
          <a:spcPct val="20000"/>
        </a:spcBef>
        <a:spcAft>
          <a:spcPct val="0"/>
        </a:spcAft>
        <a:buChar char="•"/>
        <a:defRPr sz="3600" kern="1200">
          <a:solidFill>
            <a:schemeClr val="bg1"/>
          </a:solidFill>
          <a:latin typeface="+mn-lt"/>
          <a:ea typeface="+mn-ea"/>
          <a:cs typeface="+mn-cs"/>
        </a:defRPr>
      </a:lvl3pPr>
      <a:lvl4pPr marL="1025525" indent="-176213" algn="l" rtl="0" fontAlgn="base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 kern="1200">
          <a:solidFill>
            <a:schemeClr val="bg1"/>
          </a:solidFill>
          <a:latin typeface="+mn-lt"/>
          <a:ea typeface="+mn-ea"/>
          <a:cs typeface="+mn-cs"/>
        </a:defRPr>
      </a:lvl4pPr>
      <a:lvl5pPr marL="1254125" indent="-114300" algn="l" rtl="0" fontAlgn="base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sz="7200" b="1">
                <a:solidFill>
                  <a:srgbClr val="A0D0FF"/>
                </a:solidFill>
                <a:latin typeface="Manuscript" pitchFamily="18" charset="0"/>
              </a:rPr>
              <a:t>Grace Bible Church</a:t>
            </a:r>
            <a:r>
              <a:rPr lang="en-US" altLang="en-US" sz="7200" b="1" i="0">
                <a:solidFill>
                  <a:srgbClr val="A0D0FF"/>
                </a:solidFill>
                <a:latin typeface="Manuscript" pitchFamily="18" charset="0"/>
              </a:rPr>
              <a:t/>
            </a:r>
            <a:br>
              <a:rPr lang="en-US" altLang="en-US" sz="7200" b="1" i="0">
                <a:solidFill>
                  <a:srgbClr val="A0D0FF"/>
                </a:solidFill>
                <a:latin typeface="Manuscript" pitchFamily="18" charset="0"/>
              </a:rPr>
            </a:br>
            <a:r>
              <a:rPr lang="en-US" altLang="en-US" sz="5400" b="1" i="0">
                <a:solidFill>
                  <a:srgbClr val="A0D0FF"/>
                </a:solidFill>
                <a:latin typeface="Manuscript" pitchFamily="18" charset="0"/>
              </a:rPr>
              <a:t> </a:t>
            </a:r>
            <a:r>
              <a:rPr lang="en-US" altLang="en-US" sz="3600" b="1">
                <a:solidFill>
                  <a:srgbClr val="FFFF90"/>
                </a:solidFill>
                <a:latin typeface="Manuscript" pitchFamily="18" charset="0"/>
              </a:rPr>
              <a:t>Glorifying God by Making Disciples </a:t>
            </a:r>
            <a:br>
              <a:rPr lang="en-US" altLang="en-US" sz="3600" b="1">
                <a:solidFill>
                  <a:srgbClr val="FFFF90"/>
                </a:solidFill>
                <a:latin typeface="Manuscript" pitchFamily="18" charset="0"/>
              </a:rPr>
            </a:br>
            <a:r>
              <a:rPr lang="en-US" altLang="en-US" sz="3600" b="1">
                <a:solidFill>
                  <a:srgbClr val="FFFF90"/>
                </a:solidFill>
                <a:latin typeface="Manuscript" pitchFamily="18" charset="0"/>
              </a:rPr>
              <a:t>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Steps to Victory &amp; Maturity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>
                <a:solidFill>
                  <a:srgbClr val="FFFF99"/>
                </a:solidFill>
                <a:latin typeface="Arial Narrow" panose="020B0606020202030204" pitchFamily="34" charset="0"/>
              </a:rPr>
              <a:t>2 Peter 1:5-7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 u="sng" dirty="0">
                <a:solidFill>
                  <a:srgbClr val="FFFFFF"/>
                </a:solidFill>
                <a:latin typeface="Arial Narrow" panose="020B0606020202030204" pitchFamily="34" charset="0"/>
              </a:rPr>
              <a:t>The Self-Control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= an abstinence from the lust of the world - a fruit of the Spirit (Gal. 5:23)</a:t>
            </a:r>
          </a:p>
          <a:p>
            <a:pPr lvl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person who can step in the direction of his fear &amp; does what God says to do even when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afraid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Steps to Victory &amp; Maturity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>
                <a:solidFill>
                  <a:srgbClr val="FFFF99"/>
                </a:solidFill>
                <a:latin typeface="Arial Narrow" panose="020B0606020202030204" pitchFamily="34" charset="0"/>
              </a:rPr>
              <a:t>2 Peter 1:5-7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 u="sng" dirty="0">
                <a:solidFill>
                  <a:srgbClr val="FFFFFF"/>
                </a:solidFill>
                <a:latin typeface="Arial Narrow" panose="020B0606020202030204" pitchFamily="34" charset="0"/>
              </a:rPr>
              <a:t>The Perseverance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=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“to abide”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or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“dwell under”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- endure.  </a:t>
            </a:r>
          </a:p>
          <a:p>
            <a:pPr lvl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James 1:2 </a:t>
            </a:r>
          </a:p>
          <a:p>
            <a:pPr lvl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Related to things, not people </a:t>
            </a:r>
          </a:p>
          <a:p>
            <a:r>
              <a:rPr lang="en-US" altLang="en-US" sz="4400" b="1" u="sng" dirty="0">
                <a:solidFill>
                  <a:srgbClr val="FFFFFF"/>
                </a:solidFill>
                <a:latin typeface="Arial Narrow" panose="020B0606020202030204" pitchFamily="34" charset="0"/>
              </a:rPr>
              <a:t>The Godliness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= to live completely for God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2" grpId="0"/>
      <p:bldP spid="8704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Steps to Victory &amp; Maturity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>
                <a:solidFill>
                  <a:srgbClr val="FFFF99"/>
                </a:solidFill>
                <a:latin typeface="Arial Narrow" panose="020B0606020202030204" pitchFamily="34" charset="0"/>
              </a:rPr>
              <a:t>2 Peter 1:5-7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 u="sng">
                <a:solidFill>
                  <a:srgbClr val="FFFFFF"/>
                </a:solidFill>
                <a:latin typeface="Arial Narrow" panose="020B0606020202030204" pitchFamily="34" charset="0"/>
              </a:rPr>
              <a:t>The Brotherly Kindness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= the love that exists between brothers. </a:t>
            </a:r>
          </a:p>
          <a:p>
            <a:r>
              <a:rPr lang="en-US" altLang="en-US" sz="4400" b="1" u="sng">
                <a:solidFill>
                  <a:srgbClr val="FFFFFF"/>
                </a:solidFill>
                <a:latin typeface="Arial Narrow" panose="020B0606020202030204" pitchFamily="34" charset="0"/>
              </a:rPr>
              <a:t>The Love / Agape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= The self-sacrificial love that chooses &amp; commits itself to the best interest of others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/>
      <p:bldP spid="8909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Steps to Victory &amp; Maturity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>
                <a:solidFill>
                  <a:srgbClr val="FFFF99"/>
                </a:solidFill>
                <a:latin typeface="Arial Narrow" panose="020B0606020202030204" pitchFamily="34" charset="0"/>
              </a:rPr>
              <a:t>2 Peter 1:5-7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4400" b="1" u="sng" dirty="0">
                <a:solidFill>
                  <a:srgbClr val="FFFFFF"/>
                </a:solidFill>
                <a:latin typeface="Arial Narrow" panose="020B0606020202030204" pitchFamily="34" charset="0"/>
              </a:rPr>
              <a:t>Their Relationship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Each quality is added by faith to the previous so that they all are strengthened. </a:t>
            </a:r>
          </a:p>
          <a:p>
            <a:pPr>
              <a:lnSpc>
                <a:spcPct val="90000"/>
              </a:lnSpc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Faith is a reasoned conclusion to follow  based on who is giving the directions</a:t>
            </a:r>
          </a:p>
          <a:p>
            <a:pPr>
              <a:lnSpc>
                <a:spcPct val="90000"/>
              </a:lnSpc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Faith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believes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will keep all His promises because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ability &amp; character to fulfill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them is trustworthy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Steps to Victory &amp; Maturity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>
                <a:solidFill>
                  <a:srgbClr val="FFFF99"/>
                </a:solidFill>
                <a:latin typeface="Arial Narrow" panose="020B0606020202030204" pitchFamily="34" charset="0"/>
              </a:rPr>
              <a:t>2 Peter 1:5-7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Because God grants His divine power and precious &amp; magnificent promises, we step forward in faith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Faith 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  <a:sym typeface="WP IconicSymbolsB" panose="05000000000000000000" pitchFamily="2" charset="2"/>
              </a:rPr>
              <a:t> moral excellence  knowledge  self-control  perseverance  godliness  brotherly kindness  love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/>
      <p:bldP spid="91139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Consequences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>
                <a:solidFill>
                  <a:srgbClr val="FFFF99"/>
                </a:solidFill>
                <a:latin typeface="Arial Narrow" panose="020B0606020202030204" pitchFamily="34" charset="0"/>
              </a:rPr>
              <a:t>2 Peter 1:8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If these seven qualities mark your character, you will be used of God &amp; will produce good fruit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These qualities ensure that you will gain an experiential knowledge of Christ resulting in maturity. </a:t>
            </a:r>
          </a:p>
          <a:p>
            <a:endParaRPr lang="en-US" altLang="en-US" sz="4400" b="1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Consequences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>
                <a:solidFill>
                  <a:srgbClr val="FFFF99"/>
                </a:solidFill>
                <a:latin typeface="Arial Narrow" panose="020B0606020202030204" pitchFamily="34" charset="0"/>
              </a:rPr>
              <a:t>2 Peter 1:8-9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has done His part.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You must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yours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which is live in obedient trust that God will do His part.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" dur="500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/>
      <p:bldP spid="9318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Consequences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>
                <a:solidFill>
                  <a:srgbClr val="FFFF99"/>
                </a:solidFill>
                <a:latin typeface="Arial Narrow" panose="020B0606020202030204" pitchFamily="34" charset="0"/>
              </a:rPr>
              <a:t>2 Peter 1:9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Those lacking these qualities are blind - have darkened minds, and near sighted - focused on themselves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They lack faith &amp; do not trust God and so are defeated by sin. 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They no longer remember what God has done for them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Consequences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>
                <a:solidFill>
                  <a:srgbClr val="FFFF99"/>
                </a:solidFill>
                <a:latin typeface="Arial Narrow" panose="020B0606020202030204" pitchFamily="34" charset="0"/>
              </a:rPr>
              <a:t>2 Peter 1:8-9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professing believer lacking these qualities have either:</a:t>
            </a:r>
          </a:p>
          <a:p>
            <a:pPr marL="792163" lvl="1" indent="-501650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false profession </a:t>
            </a:r>
          </a:p>
          <a:p>
            <a:pPr marL="792163" lvl="1" indent="-501650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Forgotten the necessity to trust &amp; obey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</a:t>
            </a:r>
          </a:p>
          <a:p>
            <a:pPr marL="288925" indent="-279400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is trustworthy – faith is applying your trust of Him to daily life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37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500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6" presetClass="entr" presetSubtype="37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/>
      <p:bldP spid="95235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sz="7200" b="1">
                <a:solidFill>
                  <a:srgbClr val="A0D0FF"/>
                </a:solidFill>
                <a:latin typeface="Manuscript" pitchFamily="18" charset="0"/>
              </a:rPr>
              <a:t>Grace Bible Church</a:t>
            </a:r>
            <a:r>
              <a:rPr lang="en-US" altLang="en-US" sz="7200" b="1" i="0">
                <a:solidFill>
                  <a:srgbClr val="A0D0FF"/>
                </a:solidFill>
                <a:latin typeface="Manuscript" pitchFamily="18" charset="0"/>
              </a:rPr>
              <a:t/>
            </a:r>
            <a:br>
              <a:rPr lang="en-US" altLang="en-US" sz="7200" b="1" i="0">
                <a:solidFill>
                  <a:srgbClr val="A0D0FF"/>
                </a:solidFill>
                <a:latin typeface="Manuscript" pitchFamily="18" charset="0"/>
              </a:rPr>
            </a:br>
            <a:r>
              <a:rPr lang="en-US" altLang="en-US" sz="5400" b="1" i="0">
                <a:solidFill>
                  <a:srgbClr val="A0D0FF"/>
                </a:solidFill>
                <a:latin typeface="Manuscript" pitchFamily="18" charset="0"/>
              </a:rPr>
              <a:t> </a:t>
            </a:r>
            <a:r>
              <a:rPr lang="en-US" altLang="en-US" sz="3600" b="1">
                <a:solidFill>
                  <a:srgbClr val="FFFF90"/>
                </a:solidFill>
                <a:latin typeface="Manuscript" pitchFamily="18" charset="0"/>
              </a:rPr>
              <a:t>Glorifying God by Making Disciples </a:t>
            </a:r>
            <a:br>
              <a:rPr lang="en-US" altLang="en-US" sz="3600" b="1">
                <a:solidFill>
                  <a:srgbClr val="FFFF90"/>
                </a:solidFill>
                <a:latin typeface="Manuscript" pitchFamily="18" charset="0"/>
              </a:rPr>
            </a:br>
            <a:r>
              <a:rPr lang="en-US" altLang="en-US" sz="3600" b="1">
                <a:solidFill>
                  <a:srgbClr val="FFFF90"/>
                </a:solidFill>
                <a:latin typeface="Manuscript" pitchFamily="18" charset="0"/>
              </a:rPr>
              <a:t>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4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Steps to Maturity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>
                <a:solidFill>
                  <a:srgbClr val="FFFF99"/>
                </a:solidFill>
                <a:latin typeface="Arial Narrow" panose="020B0606020202030204" pitchFamily="34" charset="0"/>
              </a:rPr>
              <a:t>2 Peter 1:5-9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Religious Schizophrenia: </a:t>
            </a:r>
            <a:r>
              <a:rPr lang="en-US" altLang="en-US" sz="4400" b="1" i="1">
                <a:solidFill>
                  <a:srgbClr val="FFFFFF"/>
                </a:solidFill>
                <a:latin typeface="Arial Narrow" panose="020B0606020202030204" pitchFamily="34" charset="0"/>
              </a:rPr>
              <a:t>The professing believer that separates their life into secular and sacred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It cannot be recognized by </a:t>
            </a:r>
          </a:p>
          <a:p>
            <a:pPr lvl="1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Church attendance,</a:t>
            </a:r>
          </a:p>
          <a:p>
            <a:pPr lvl="1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Bible knowledge or </a:t>
            </a:r>
          </a:p>
          <a:p>
            <a:pPr lvl="1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Ministry involvement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Steps to Maturity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>
                <a:solidFill>
                  <a:srgbClr val="FFFF99"/>
                </a:solidFill>
                <a:latin typeface="Arial Narrow" panose="020B0606020202030204" pitchFamily="34" charset="0"/>
              </a:rPr>
              <a:t>2 Peter 1:5-9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It reveals itself in the professing believer that lives in constant defeat by sin – is not controlled by the Holy Spirit</a:t>
            </a:r>
          </a:p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They may eventually prove to be:</a:t>
            </a:r>
          </a:p>
          <a:p>
            <a:pPr lvl="1"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Apostate </a:t>
            </a:r>
          </a:p>
          <a:p>
            <a:pPr lvl="1"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Revealed through church discipline</a:t>
            </a:r>
          </a:p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It may even exist in “clergy” who prove to be hirelings instead of shepherds</a:t>
            </a:r>
          </a:p>
          <a:p>
            <a:pPr>
              <a:lnSpc>
                <a:spcPct val="90000"/>
              </a:lnSpc>
            </a:pPr>
            <a:endParaRPr lang="en-US" altLang="en-US" sz="4400" b="1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/>
      <p:bldP spid="7680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Steps to Maturity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>
                <a:solidFill>
                  <a:srgbClr val="FFFF99"/>
                </a:solidFill>
                <a:latin typeface="Arial Narrow" panose="020B0606020202030204" pitchFamily="34" charset="0"/>
              </a:rPr>
              <a:t>2 Peter 1:5-9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Of greater concern are Christians that are defeated or complacent instead of excited about doing God’s will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problems of life are caused by sin –</a:t>
            </a:r>
          </a:p>
          <a:p>
            <a:pPr lvl="1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My sin, Your sin, </a:t>
            </a:r>
          </a:p>
          <a:p>
            <a:pPr lvl="1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Other people’s sin, </a:t>
            </a:r>
          </a:p>
          <a:p>
            <a:pPr lvl="1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Living in a sin cursed world.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/>
      <p:bldP spid="78851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Review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>
                <a:solidFill>
                  <a:srgbClr val="FFFF99"/>
                </a:solidFill>
                <a:latin typeface="Arial Narrow" panose="020B0606020202030204" pitchFamily="34" charset="0"/>
              </a:rPr>
              <a:t>2 Peter 1:1-4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1) Peter is writing to those who share his faith which came by Jesus’ righteousness - and Jesus is also God</a:t>
            </a:r>
          </a:p>
          <a:p>
            <a:pPr>
              <a:buFontTx/>
              <a:buNone/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2) Peter’s desire is for believers to grow in grace and peace that come from personally knowing God. 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Review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>
                <a:solidFill>
                  <a:srgbClr val="FFFF99"/>
                </a:solidFill>
                <a:latin typeface="Arial Narrow" panose="020B0606020202030204" pitchFamily="34" charset="0"/>
              </a:rPr>
              <a:t>2 Peter 1:1-4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3) God has already given us the divine power needed for everything pertaining to life and godliness </a:t>
            </a:r>
          </a:p>
          <a:p>
            <a:pPr>
              <a:buFontTx/>
              <a:buNone/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4) God’s precious and magnificent promises are meant to change us to be like Christ and escape the sin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/>
      <p:bldP spid="80899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Steps to Victory &amp; Maturity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>
                <a:solidFill>
                  <a:srgbClr val="FFFF99"/>
                </a:solidFill>
                <a:latin typeface="Arial Narrow" panose="020B0606020202030204" pitchFamily="34" charset="0"/>
              </a:rPr>
              <a:t>2 Peter 1:5-7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believer is commanded to make every effort, be diligent, to take these steps. </a:t>
            </a:r>
          </a:p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“Applying” = </a:t>
            </a:r>
            <a:r>
              <a:rPr lang="en-US" altLang="en-US" sz="4400" b="1" i="1">
                <a:solidFill>
                  <a:srgbClr val="FFFFFF"/>
                </a:solidFill>
                <a:latin typeface="Arial Narrow" panose="020B0606020202030204" pitchFamily="34" charset="0"/>
              </a:rPr>
              <a:t>“bring in beside”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- we bring in alongside our faith earnest effort to supply these qualities</a:t>
            </a:r>
          </a:p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“Supply” = furnish in a complete or lavish sense.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Steps to Victory &amp; Maturity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>
                <a:solidFill>
                  <a:srgbClr val="FFFF99"/>
                </a:solidFill>
                <a:latin typeface="Arial Narrow" panose="020B0606020202030204" pitchFamily="34" charset="0"/>
              </a:rPr>
              <a:t>2 Peter 1:5-7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 u="sng">
                <a:solidFill>
                  <a:srgbClr val="FFFFFF"/>
                </a:solidFill>
                <a:latin typeface="Arial Narrow" panose="020B0606020202030204" pitchFamily="34" charset="0"/>
              </a:rPr>
              <a:t>The Moral Excellence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= that which fulfills its purpose, virtue - glorifying God by your life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" dur="500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/>
      <p:bldP spid="8294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Steps to Victory &amp; Maturity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>
                <a:solidFill>
                  <a:srgbClr val="FFFF99"/>
                </a:solidFill>
                <a:latin typeface="Arial Narrow" panose="020B0606020202030204" pitchFamily="34" charset="0"/>
              </a:rPr>
              <a:t>2 Peter 1:5-7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4400" b="1" u="sng" dirty="0">
                <a:solidFill>
                  <a:srgbClr val="FFFFFF"/>
                </a:solidFill>
                <a:latin typeface="Arial Narrow" panose="020B0606020202030204" pitchFamily="34" charset="0"/>
              </a:rPr>
              <a:t>The Knowledge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= the practical knowledge of understanding &amp; application that comes with experience</a:t>
            </a:r>
          </a:p>
          <a:p>
            <a:pPr marL="625475" lvl="1" indent="-454025">
              <a:lnSpc>
                <a:spcPct val="90000"/>
              </a:lnSpc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We know God’s eternal power and divine nature through Creation - Romans 1:20</a:t>
            </a:r>
          </a:p>
          <a:p>
            <a:pPr marL="625475" lvl="1" indent="-454025">
              <a:lnSpc>
                <a:spcPct val="90000"/>
              </a:lnSpc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We know God’s other attributes through His Word - Psalm 19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" dur="500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" dur="500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/>
      <p:bldP spid="84995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916</TotalTime>
  <Words>727</Words>
  <Application>Microsoft Office PowerPoint</Application>
  <PresentationFormat>On-screen Show (4:3)</PresentationFormat>
  <Paragraphs>87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Wingdings</vt:lpstr>
      <vt:lpstr>Manuscript</vt:lpstr>
      <vt:lpstr>Arial Narrow</vt:lpstr>
      <vt:lpstr>WP IconicSymbolsB</vt:lpstr>
      <vt:lpstr>Times New Roman</vt:lpstr>
      <vt:lpstr>Custom Design</vt:lpstr>
      <vt:lpstr>Grace Bible Church  Glorifying God by Making Disciples  of Jesus Christ</vt:lpstr>
      <vt:lpstr>Steps to Maturity 2 Peter 1:5-9</vt:lpstr>
      <vt:lpstr>Steps to Maturity 2 Peter 1:5-9</vt:lpstr>
      <vt:lpstr>Steps to Maturity 2 Peter 1:5-9</vt:lpstr>
      <vt:lpstr>Review  2 Peter 1:1-4</vt:lpstr>
      <vt:lpstr>Review  2 Peter 1:1-4</vt:lpstr>
      <vt:lpstr>The Steps to Victory &amp; Maturity  2 Peter 1:5-7</vt:lpstr>
      <vt:lpstr>The Steps to Victory &amp; Maturity  2 Peter 1:5-7</vt:lpstr>
      <vt:lpstr>The Steps to Victory &amp; Maturity  2 Peter 1:5-7</vt:lpstr>
      <vt:lpstr>The Steps to Victory &amp; Maturity  2 Peter 1:5-7</vt:lpstr>
      <vt:lpstr>The Steps to Victory &amp; Maturity  2 Peter 1:5-7</vt:lpstr>
      <vt:lpstr>The Steps to Victory &amp; Maturity  2 Peter 1:5-7</vt:lpstr>
      <vt:lpstr>The Steps to Victory &amp; Maturity  2 Peter 1:5-7</vt:lpstr>
      <vt:lpstr>The Steps to Victory &amp; Maturity  2 Peter 1:5-7</vt:lpstr>
      <vt:lpstr>The Consequences  2 Peter 1:8</vt:lpstr>
      <vt:lpstr>The Consequences  2 Peter 1:8-9</vt:lpstr>
      <vt:lpstr>The Consequences  2 Peter 1:9</vt:lpstr>
      <vt:lpstr>The Consequences  2 Peter 1:8-9</vt:lpstr>
      <vt:lpstr>Grace Bible Church  Glorifying God by Making Disciples 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 Harris</dc:creator>
  <cp:lastModifiedBy>Microsoft account</cp:lastModifiedBy>
  <cp:revision>51</cp:revision>
  <dcterms:modified xsi:type="dcterms:W3CDTF">2022-07-02T14:48:23Z</dcterms:modified>
</cp:coreProperties>
</file>