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303" r:id="rId6"/>
    <p:sldId id="304" r:id="rId7"/>
    <p:sldId id="278" r:id="rId8"/>
    <p:sldId id="300" r:id="rId9"/>
    <p:sldId id="305" r:id="rId10"/>
    <p:sldId id="306" r:id="rId11"/>
    <p:sldId id="307" r:id="rId12"/>
    <p:sldId id="279" r:id="rId13"/>
    <p:sldId id="301" r:id="rId14"/>
    <p:sldId id="308" r:id="rId15"/>
    <p:sldId id="302" r:id="rId16"/>
    <p:sldId id="280" r:id="rId17"/>
    <p:sldId id="281" r:id="rId18"/>
    <p:sldId id="309" r:id="rId19"/>
    <p:sldId id="310" r:id="rId20"/>
    <p:sldId id="311" r:id="rId21"/>
    <p:sldId id="282" r:id="rId22"/>
    <p:sldId id="313" r:id="rId23"/>
    <p:sldId id="283" r:id="rId24"/>
    <p:sldId id="314" r:id="rId25"/>
    <p:sldId id="287" r:id="rId26"/>
    <p:sldId id="315" r:id="rId27"/>
    <p:sldId id="316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4670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7843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6859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61429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9172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9028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9244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67787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38001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6817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1965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0594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4299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6426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3088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934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Abraham - Genesis 12-22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Gen. 18-19, Sodom &amp; Gomorrah, Debasement of Lot – origin of Ammon &amp; Moab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21 - Isaac’s birth and Hagar &amp; Ishmael sent away.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22 - Abraham’s faith in offering Isaac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51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Isaac - Genesis 23-26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Gen. 26 - the Abrahamic covenant extended to Isaac.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Abraham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become a man of great faith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Abraham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became the father of nations: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Ishmaelites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Israelites, Midianites,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Dedanites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Jacob - Genesis 27-35, 48-50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Jacob usurps his older twin brother, Esau,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prophesied,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God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extends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Abrahamic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covenant to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Jacob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marries Leah &amp; Rachel in Haran, and after 20 years returns to Bethel wealthy with a large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243433808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Jacob - Genesis 27-35, 48-50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changes Jacob’s name to Israel and reconfirms the covenant to him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5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Joseph - Genesis 37-47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Joseph’s brothers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him into slavery in Egypt, but God exalts Joseph &amp; uses their evil to preserve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Jacob’s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family of 70 relocate to Israel - which will enable the prophecy of Gen. 15:13 to be fulfilled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9236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Captivity - Exodus 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Jacob’s family had become a nation of a multitude causing the Egyptians to fear and oppress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life was spared to become the son of Pharaoh’s daughter and educated before fleeing to Midian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Egypt Judged - Exodus 3-12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remembered His covenant with Abraham and sent Moses back to Egypt to free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Egypt Judged - Exodus 3-12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plagues:</a:t>
            </a:r>
          </a:p>
          <a:p>
            <a:pPr marL="796925" lvl="1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Humiliated the panoply of Egyptian deities.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6925" lvl="1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Differentiated Israel from Egypt</a:t>
            </a:r>
          </a:p>
          <a:p>
            <a:pPr marL="796925" lvl="1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Shattered the Egyptian economy.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6925" lvl="1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Exalted the name of Yahweh among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nations</a:t>
            </a:r>
          </a:p>
        </p:txBody>
      </p:sp>
    </p:spTree>
    <p:extLst>
      <p:ext uri="{BB962C8B-B14F-4D97-AF65-F5344CB8AC3E}">
        <p14:creationId xmlns:p14="http://schemas.microsoft.com/office/powerpoint/2010/main" val="393432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Egypt Judged - Exodus 3-12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made a unilateral covenant with Abraham and extended it to Isaac and then Jacob &amp; his descendants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Exodus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6:6-8 - God actions kept the covenant and prophecies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returning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people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land</a:t>
            </a:r>
          </a:p>
        </p:txBody>
      </p:sp>
    </p:spTree>
    <p:extLst>
      <p:ext uri="{BB962C8B-B14F-4D97-AF65-F5344CB8AC3E}">
        <p14:creationId xmlns:p14="http://schemas.microsoft.com/office/powerpoint/2010/main" val="402976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Egypt Judged - Exodus 3-12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ten plagues proclaimed the power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to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Pharaoh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Egypt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sons of Israel,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640" y="3355750"/>
            <a:ext cx="5714719" cy="1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5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Escape to Sinai - Exodus 13-18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Passover became a memorial meal to remember who the Lord is and what He had done.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Red Sea crossing showed God’s faithfulness to a faithless people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shattered Egypt’s military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might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Escape to Sinai - Exodus 13-18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performed many miracles in providing &amp; protecting the Israelites in the wilderness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59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fr-FR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Covenant at </a:t>
            </a:r>
            <a:r>
              <a:rPr lang="fr-FR" altLang="en-US" sz="3600" b="1" dirty="0" err="1">
                <a:solidFill>
                  <a:srgbClr val="FFFF99"/>
                </a:solidFill>
                <a:latin typeface="Arial Narrow" panose="020B0606020202030204" pitchFamily="34" charset="0"/>
              </a:rPr>
              <a:t>Sinai</a:t>
            </a:r>
            <a:r>
              <a:rPr lang="fr-FR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Exodus 19-40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Everything that happened at Mt Sinai was related to establishing the Israelites as God’s people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Mosaic Covenant was made because of God’s covenant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Abraham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Captivity &amp; Freedom to Serve 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fr-FR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Covenant at </a:t>
            </a:r>
            <a:r>
              <a:rPr lang="fr-FR" altLang="en-US" sz="3600" b="1" dirty="0" err="1">
                <a:solidFill>
                  <a:srgbClr val="FFFF99"/>
                </a:solidFill>
                <a:latin typeface="Arial Narrow" panose="020B0606020202030204" pitchFamily="34" charset="0"/>
              </a:rPr>
              <a:t>Sinai</a:t>
            </a:r>
            <a:r>
              <a:rPr lang="fr-FR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- Exodus 19-40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26:40-45, Disobedience would bring punishment, but the Lord would still keep the covenant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9:5-7, God choose Israel to be His people according to His own mercy and grace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6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4 - God raises up and puts down nations as He desires according to His own purpose and plans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Israel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unique nation as God’s people, but obedience brings blessing &amp; disobedience curses to any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nation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U.S.A. is a Gentile state which has been blessed by God due to its foundation in Biblical principles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National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family heritage and stories of God’s work in them should be told to each generation - Psalm 78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1"/>
            <a:ext cx="9144000" cy="67818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6000" b="1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0" indent="0" algn="ctr" eaLnBrk="1" hangingPunct="1">
              <a:buNone/>
            </a:pPr>
            <a:r>
              <a:rPr lang="en-US" altLang="en-US" sz="6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History is</a:t>
            </a:r>
          </a:p>
          <a:p>
            <a:pPr marL="0" indent="0" algn="ctr" eaLnBrk="1" hangingPunct="1">
              <a:buNone/>
            </a:pPr>
            <a:r>
              <a:rPr lang="en-US" altLang="en-US" sz="6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Story</a:t>
            </a:r>
            <a:endParaRPr lang="en-US" altLang="en-US" sz="60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7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Calls a People for Himself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Exodus, Leviticus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can be trusted because of who He is and His 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given to us everything pertaining to life and godliness though knowledge of Him &amp;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Calls a People for Himself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Exodus, Leviticus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life of faith knows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and therefore diligent to follow God’s commands in becoming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Why strive to live for God?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is your Creator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is sovereign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designed you  &amp; loves you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0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Calls a People for Himself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Genesis, Exodus, Leviticus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Striving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live a godly life is a response to His love, and obedience is due to knowing and trusting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Know God, Know Peace					No God, No Peace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history of the rise &amp; fall of Israel with parallels that explain our own nation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0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Adam to Abraham - Genesis 1-11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Genesis introduces Israel to its origin in God’s sovereign establishment of a promised and chosen seed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1-11: Creation, Man, Sin, Cain’s line, Seth’s line, Noah &amp; the Flood, Tower of Babel, Shem’s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line to Abram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Abraham - Genesis 12-22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Gen. 12:1-3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Abrahamic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covenant: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Land,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People,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Unilaterally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made by God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Abram</a:t>
            </a:r>
          </a:p>
        </p:txBody>
      </p:sp>
    </p:spTree>
    <p:extLst>
      <p:ext uri="{BB962C8B-B14F-4D97-AF65-F5344CB8AC3E}">
        <p14:creationId xmlns:p14="http://schemas.microsoft.com/office/powerpoint/2010/main" val="241496500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Abraham - Genesis 12-22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Abram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showed faith in leaving Haran, but he lacked faith in lying about his wife to Pharaoh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15:6 - Abram’s faith in the Lord is reckoned as righteousness - God would give him a physical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heir</a:t>
            </a:r>
          </a:p>
        </p:txBody>
      </p:sp>
    </p:spTree>
    <p:extLst>
      <p:ext uri="{BB962C8B-B14F-4D97-AF65-F5344CB8AC3E}">
        <p14:creationId xmlns:p14="http://schemas.microsoft.com/office/powerpoint/2010/main" val="334106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Call of Abraham &amp; His Descendants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Abraham - Genesis 12-22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17 - circumcision is made the sign of the covenant, and Sarah would have a son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18:19 - The Lord chose Abraham - so that he would keep the way of the Lord &amp; receive its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</a:t>
            </a:r>
          </a:p>
        </p:txBody>
      </p:sp>
    </p:spTree>
    <p:extLst>
      <p:ext uri="{BB962C8B-B14F-4D97-AF65-F5344CB8AC3E}">
        <p14:creationId xmlns:p14="http://schemas.microsoft.com/office/powerpoint/2010/main" val="222909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1238</TotalTime>
  <Words>972</Words>
  <Application>Microsoft Office PowerPoint</Application>
  <PresentationFormat>On-screen Show (4:3)</PresentationFormat>
  <Paragraphs>119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God Calls a People for Himself  Genesis, Exodus, Leviticus</vt:lpstr>
      <vt:lpstr>God Calls a People for Himself  Genesis, Exodus, Leviticus</vt:lpstr>
      <vt:lpstr>God Calls a People for Himself  Genesis, Exodus, Leviticus</vt:lpstr>
      <vt:lpstr>The Call of Abraham &amp; His Descendants  Adam to Abraham - Genesis 1-11</vt:lpstr>
      <vt:lpstr>The Call of Abraham &amp; His Descendants  Abraham - Genesis 12-22</vt:lpstr>
      <vt:lpstr>The Call of Abraham &amp; His Descendants  Abraham - Genesis 12-22</vt:lpstr>
      <vt:lpstr>The Call of Abraham &amp; His Descendants  Abraham - Genesis 12-22</vt:lpstr>
      <vt:lpstr>The Call of Abraham &amp; His Descendants  Abraham - Genesis 12-22</vt:lpstr>
      <vt:lpstr>The Call of Abraham &amp; His Descendants Isaac - Genesis 23-26</vt:lpstr>
      <vt:lpstr>The Call of Abraham &amp; His Descendants Jacob - Genesis 27-35, 48-50</vt:lpstr>
      <vt:lpstr>The Call of Abraham &amp; His Descendants Jacob - Genesis 27-35, 48-50</vt:lpstr>
      <vt:lpstr>The Call of Abraham &amp; His Descendants Joseph - Genesis 37-47</vt:lpstr>
      <vt:lpstr>Captivity &amp; Freedom to Serve the Lord  Captivity - Exodus 1-2</vt:lpstr>
      <vt:lpstr>Captivity &amp; Freedom to Serve the Lord  Egypt Judged - Exodus 3-12</vt:lpstr>
      <vt:lpstr>Captivity &amp; Freedom to Serve the Lord  Egypt Judged - Exodus 3-12</vt:lpstr>
      <vt:lpstr>Captivity &amp; Freedom to Serve the Lord  Egypt Judged - Exodus 3-12</vt:lpstr>
      <vt:lpstr>Captivity &amp; Freedom to Serve the Lord  Egypt Judged - Exodus 3-12</vt:lpstr>
      <vt:lpstr>Captivity &amp; Freedom to Serve the Lord  Escape to Sinai - Exodus 13-18</vt:lpstr>
      <vt:lpstr>Captivity &amp; Freedom to Serve the Lord  Escape to Sinai - Exodus 13-18</vt:lpstr>
      <vt:lpstr>Captivity &amp; Freedom to Serve the Lord  Covenant at Sinai - Exodus 19-40</vt:lpstr>
      <vt:lpstr>Captivity &amp; Freedom to Serve the Lord  Covenant at Sinai - Exodus 19-40</vt:lpstr>
      <vt:lpstr>Conclusions</vt:lpstr>
      <vt:lpstr>Conclusions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59</cp:revision>
  <dcterms:modified xsi:type="dcterms:W3CDTF">2022-07-10T11:32:06Z</dcterms:modified>
</cp:coreProperties>
</file>