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5"/>
  </p:notesMasterIdLst>
  <p:sldIdLst>
    <p:sldId id="296" r:id="rId3"/>
    <p:sldId id="299" r:id="rId4"/>
    <p:sldId id="260" r:id="rId5"/>
    <p:sldId id="278" r:id="rId6"/>
    <p:sldId id="300" r:id="rId7"/>
    <p:sldId id="279" r:id="rId8"/>
    <p:sldId id="280" r:id="rId9"/>
    <p:sldId id="301" r:id="rId10"/>
    <p:sldId id="302" r:id="rId11"/>
    <p:sldId id="281" r:id="rId12"/>
    <p:sldId id="303" r:id="rId13"/>
    <p:sldId id="304" r:id="rId14"/>
    <p:sldId id="305" r:id="rId15"/>
    <p:sldId id="306" r:id="rId16"/>
    <p:sldId id="282" r:id="rId17"/>
    <p:sldId id="307" r:id="rId18"/>
    <p:sldId id="308" r:id="rId19"/>
    <p:sldId id="309" r:id="rId20"/>
    <p:sldId id="310" r:id="rId21"/>
    <p:sldId id="287" r:id="rId22"/>
    <p:sldId id="311" r:id="rId23"/>
    <p:sldId id="297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1128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22F175CB-32DA-43C4-B02B-FEB8FD6F1D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2102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5EFAEE-527B-4777-8D56-28D28AD713AA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906403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E1B2D5-6D5C-49C9-A64B-B6B664974B27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494427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E1B2D5-6D5C-49C9-A64B-B6B664974B27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961326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E1B2D5-6D5C-49C9-A64B-B6B664974B27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794041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E1B2D5-6D5C-49C9-A64B-B6B664974B27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466762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E1B2D5-6D5C-49C9-A64B-B6B664974B27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163429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140E29-E5F6-4BD9-A1F9-668482F6C4BB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77475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140E29-E5F6-4BD9-A1F9-668482F6C4BB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718116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140E29-E5F6-4BD9-A1F9-668482F6C4BB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712577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140E29-E5F6-4BD9-A1F9-668482F6C4BB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188695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140E29-E5F6-4BD9-A1F9-668482F6C4BB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24881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7DBBB28-3737-4681-A482-5467CA3B0767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983D6E63-74AB-420C-AE3D-3E6A20191BB9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84658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FBC766-5814-4B0A-BA75-61C1C15C2A62}" type="slidenum">
              <a:rPr lang="en-US" altLang="en-US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335380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FBC766-5814-4B0A-BA75-61C1C15C2A62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55002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B05EF8-6E83-45B5-AE4C-8EE9018D48D4}" type="slidenum">
              <a:rPr lang="en-US" altLang="en-US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79214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D647C2-0C5B-4386-BD91-1BDF32026A86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56857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0DC65A-D33F-404F-9059-2D217A69889E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98588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0DC65A-D33F-404F-9059-2D217A69889E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199183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2B6AF8-ECA1-4494-96F3-A1A0DF6ECAC4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082472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1266DE-CBDE-4ADB-B5A7-70354D913A2C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564882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1266DE-CBDE-4ADB-B5A7-70354D913A2C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64693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1266DE-CBDE-4ADB-B5A7-70354D913A2C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26994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968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5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08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ADEE1-11FF-4FD5-AFC1-0BD28B527B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116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F2987-EA6A-4830-B16E-0F37714049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2830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04544-640B-4879-917D-5945BE81AE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1945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19677-A0B2-407A-91C3-4F6F11F683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651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DDEA3-5290-4F01-992D-5C527ADC95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77685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B78FD-E10D-464B-9DA7-3DB78FA37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917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25FBB-606D-4C84-9FB8-D982996EC6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60712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60819-D8CC-4A5A-9F9F-80D6247513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1712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088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362A6-69AC-4610-B980-27677172D5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9481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F9C52-1112-4ED0-B777-98B1E86C16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6073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8F9D7-3233-4D02-A777-0833B2A012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55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549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154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03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9222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900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1250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543CCD0-6AE4-4086-BB1C-23BE8D383D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Purging an Obstinate People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Numbers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census in chapters 1-2 came to 603,550 men for war, so a total population of 1.5 - 2 million people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had been at Mt. Sinai for 9 months and received all the instruction needed to proceed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Canaan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Purging an Obstinate People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Numbers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Complaining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began very quickly resulting in deaths from fire on the outskirts &amp; a plague on the greedy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spies told of a good land flowing with milk &amp; honey, but 10 of them prodded the people to fear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giants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604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Purging an Obstinate People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Numbers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Fear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removed trust of Yahweh despite the miracles they had seen, and they rebelled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All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those 20 and older would die in the wilderness wandering over 40 years except for Joshua &amp;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Caleb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566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Purging an Obstinate People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Numbers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Korah’s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rebellion (Lev. 16) resulted in the death of all those who participated &amp; their families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conquered Arad, but complaining about the food &amp; lack of water brought death by fiery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serpents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094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Purging an Obstinate People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Numbers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Yahweh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provided water, and they conquered the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Sihon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and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Og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and occupied the lands east of the Jordan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Balaam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blessed Israel, but the sins at Baal-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Peor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with the Moabite women resulted in 24,000 deaths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new census showed a decrease in population of 1,380 (0.23%)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946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Final Preparations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Deuteronomy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Moses recounted the history of the nation from leaving Egypt to the present for the next generation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Moses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was careful to point out the unbelief &amp; rebellion of the first generation as a warning to the second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Moses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would retell the laws of God to the second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generation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Final Preparations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Deuteronomy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Deut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6:1-3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</a:t>
            </a:r>
          </a:p>
          <a:p>
            <a:pPr marL="688975" lvl="1" indent="-398463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purpose of the law was to bring God’s blessings upon them</a:t>
            </a:r>
          </a:p>
          <a:p>
            <a:pPr marL="225425" indent="-225425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Deut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6:4-9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</a:t>
            </a:r>
          </a:p>
          <a:p>
            <a:pPr marL="688975" lvl="1" indent="-398463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Shema - summarizes the identity &amp; character of Yahweh &amp; gives the foremost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command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773820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Final Preparations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Deuteronomy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parent must love God in order to teach their children to love Him - and that must be done diligently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Keeping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God’s law prevents kindling His anger &amp; destruction while bringing His blessings upon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188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Final Preparations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Deuteronomy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Deut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10:12-13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</a:t>
            </a:r>
          </a:p>
          <a:p>
            <a:pPr marL="747713" lvl="1" indent="-461963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were to fear Yahweh, walk in His ways, love &amp; serve Him - which was for their good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Deut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27-28  -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Promises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blessings for obedience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&amp; warnings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curses for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disobedience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763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Final Preparations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Deuteronomy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Deut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10:20-22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</a:t>
            </a:r>
          </a:p>
          <a:p>
            <a:pPr marL="747713" lvl="1" indent="-461963" eaLnBrk="1" hangingPunct="1">
              <a:tabLst>
                <a:tab pos="511175" algn="l"/>
                <a:tab pos="747713" algn="l"/>
              </a:tabLst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Yahweh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had done great &amp; awesome things for them - and made them His own people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456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Final Thoughts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Seeing great miracles did not produce faith and trust in God for the first generation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Christian life is based on believing Jesus is who He claims &amp; that He will fulfill His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promises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Final Thoughts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Christian is called by God, so He will prepare you to be like Jesus both now &amp; for eternity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373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Preparing a People for Himself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Leviticus, Numbers, Deuteronomy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You can trust God in every circumstance of life because of who He is and what He is like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35459" y="15089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Review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92196"/>
            <a:ext cx="9144000" cy="6089603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According to His own purposes, God chose to make a unilateral covenant with Abram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covenant was extended and affirmed to Isaac, and then Jacob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Exodus took place because God remembered His covenant with Abraham, Isaac &amp; Jacob (Exod. 2:24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35459" y="15089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Review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92197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performed many miracles to bring them out of Egypt and through the wilderness to Mt. Sinai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called a people for Himself, now He had to prepared them to be a holy nation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452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Covenant People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Exodus 19-40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Ten Commandments &amp; various ordinances were instructions on how to live as God’s chosen people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was giving them the promised land because of His covenant with Abraham &amp; the evil of the Canaanites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 Holy People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Leviticus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Righteous living would prevent them from provoking God to anger &amp; the sacrifices were for atonement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Burnt, Grain and Peace offerings were voluntary and were for dedication, fellowship &amp;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thanksgiving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 Holy People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Leviticus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Sin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guilt offerings were required and were for atonement - forgiveness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Worship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God is to be done in holiness,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Nadab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and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Abihu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died because they did not obey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commands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925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 Holy People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Leviticus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Blood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sacrifice were required because “the life of the flesh is in the blood”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All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laws in Exodus &amp; Leviticus were given to the first generation at Mt. Sinai so that they would be holy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827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777</TotalTime>
  <Words>815</Words>
  <Application>Microsoft Office PowerPoint</Application>
  <PresentationFormat>On-screen Show (4:3)</PresentationFormat>
  <Paragraphs>91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Arial Narrow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Preparing a People for Himself  Leviticus, Numbers, Deuteronomy</vt:lpstr>
      <vt:lpstr>Review</vt:lpstr>
      <vt:lpstr>Review</vt:lpstr>
      <vt:lpstr>Covenant People  Exodus 19-40</vt:lpstr>
      <vt:lpstr>A Holy People  Leviticus</vt:lpstr>
      <vt:lpstr>A Holy People  Leviticus</vt:lpstr>
      <vt:lpstr>A Holy People  Leviticus</vt:lpstr>
      <vt:lpstr>Purging an Obstinate People  Numbers</vt:lpstr>
      <vt:lpstr>Purging an Obstinate People  Numbers</vt:lpstr>
      <vt:lpstr>Purging an Obstinate People  Numbers</vt:lpstr>
      <vt:lpstr>Purging an Obstinate People  Numbers</vt:lpstr>
      <vt:lpstr>Purging an Obstinate People  Numbers</vt:lpstr>
      <vt:lpstr>Final Preparations  Deuteronomy</vt:lpstr>
      <vt:lpstr>Final Preparations  Deuteronomy</vt:lpstr>
      <vt:lpstr>Final Preparations  Deuteronomy</vt:lpstr>
      <vt:lpstr>Final Preparations  Deuteronomy</vt:lpstr>
      <vt:lpstr>Final Preparations  Deuteronomy</vt:lpstr>
      <vt:lpstr>Final Thoughts</vt:lpstr>
      <vt:lpstr>Final Thoughts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50</cp:revision>
  <dcterms:modified xsi:type="dcterms:W3CDTF">2022-07-17T02:11:13Z</dcterms:modified>
</cp:coreProperties>
</file>