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278" r:id="rId6"/>
    <p:sldId id="300" r:id="rId7"/>
    <p:sldId id="279" r:id="rId8"/>
    <p:sldId id="280" r:id="rId9"/>
    <p:sldId id="301" r:id="rId10"/>
    <p:sldId id="302" r:id="rId11"/>
    <p:sldId id="281" r:id="rId12"/>
    <p:sldId id="303" r:id="rId13"/>
    <p:sldId id="304" r:id="rId14"/>
    <p:sldId id="305" r:id="rId15"/>
    <p:sldId id="306" r:id="rId16"/>
    <p:sldId id="282" r:id="rId17"/>
    <p:sldId id="307" r:id="rId18"/>
    <p:sldId id="308" r:id="rId19"/>
    <p:sldId id="309" r:id="rId20"/>
    <p:sldId id="310" r:id="rId21"/>
    <p:sldId id="287" r:id="rId22"/>
    <p:sldId id="311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6132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9404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6676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3429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18116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12577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8869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488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500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9918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6469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699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an Obstinate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Numbers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census in chapters 1-2 came to 603,550 men for war, so a total population of 1.5 - 2 million people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been at Mt. Sinai for 9 months and received all the instruction needed to proceed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Canaan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an Obstinate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Numbers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Complaining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began very quickly resulting in deaths from fire on the outskirts &amp; a plague on the greedy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spies told of a good land flowing with milk &amp; honey, but 10 of them prodded the people to fear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giants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604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an Obstinate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Numbers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removed trust of Yahweh despite the miracles they had seen, and they rebelled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20 and older would die in the wilderness wandering over 40 years except for Joshua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Caleb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66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an Obstinate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Numbers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Korah’s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rebellion (Lev. 16) resulted in the death of all those who participated &amp; their families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conquered Arad, but complaining about the food &amp; lack of water brought death by fiery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serpents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094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Purging an Obstinate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Numbers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provided water, and they conquered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Sihon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Og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occupied the lands east of the Jordan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Balaam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blessed Israel, but the sins at Baal-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Peor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with the Moabite women resulted in 24,000 deaths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new census showed a decrease in population of 1,380 (0.23%)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46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Preparations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Moses recounted the history of the nation from leaving Egypt to the present for the next generation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careful to point out the unbelief &amp; rebellion of the first generation as a warning to the second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would retell the laws of God to the second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Preparations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6:1-3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6889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the law was to bring God’s blessings upon them</a:t>
            </a:r>
          </a:p>
          <a:p>
            <a:pPr marL="225425" indent="-22542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6:4-9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688975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Shema - summarizes the identity &amp; character of Yahweh &amp; gives the foremost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773820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Preparations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parent must love God in order to teach their children to love Him - and that must be done diligently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law prevents kindling His anger &amp; destruction while bringing His blessings upon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88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Preparations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10:12-13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747713" lvl="1" indent="-4619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were to fear Yahweh, walk in His ways, love &amp; serve Him - which was for their good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27-28 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blessings for obedience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&amp; warnings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curses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disobedience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6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Preparations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10:20-22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747713" lvl="1" indent="-461963" eaLnBrk="1" hangingPunct="1">
              <a:tabLst>
                <a:tab pos="511175" algn="l"/>
                <a:tab pos="74771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done great &amp; awesome things for them - and made them His own people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56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Thoughts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Seeing great miracles did not produce faith and trust in God for the first generation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life is based on believing Jesus is who He claims &amp; that He will fulfill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Final Thoughts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called by God, so He will prepare you to be like Jesus both now &amp; for eternity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37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Preparing a People for Himself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Leviticus, Numbers, Deuteronomy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can trust God in every circumstance of life because of who He is and what He is like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459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6"/>
            <a:ext cx="9144000" cy="60896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According to His own purposes, God chose to make a unilateral covenant with Abram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covenant was extended and affirmed to Isaac, and then Jacob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Exodus took place because God remembered His covenant with Abraham, Isaac &amp; Jacob (Exod. 2:24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35459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performed many miracles to bring them out of Egypt and through the wilderness to Mt. Sinai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called a people for Himself, now He had to prepared them to be a holy nation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5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Covenant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Exodus 19-40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Ten Commandments &amp; various ordinances were instructions on how to live as God’s chosen people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was giving them the promised land because of His covenant with Abraham &amp; the evil of the Canaanites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Holy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 living would prevent them from provoking God to anger &amp; the sacrifices were for atonement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Burnt, Grain and Peace offerings were voluntary and were for dedication, fellowship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thanksgiving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Holy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guilt offerings were required and were for atonement - forgiveness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Worship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God is to be done in holiness,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Nadab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Abihu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died because they did not obey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commands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25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Holy People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Leviticus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sacrifice were required because “the life of the flesh is in the blood”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laws in Exodus &amp; Leviticus were given to the first generation at Mt. Sinai so that they would be holy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82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777</TotalTime>
  <Words>815</Words>
  <Application>Microsoft Office PowerPoint</Application>
  <PresentationFormat>On-screen Show (4:3)</PresentationFormat>
  <Paragraphs>91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Preparing a People for Himself  Leviticus, Numbers, Deuteronomy</vt:lpstr>
      <vt:lpstr>Review</vt:lpstr>
      <vt:lpstr>Review</vt:lpstr>
      <vt:lpstr>Covenant People  Exodus 19-40</vt:lpstr>
      <vt:lpstr>A Holy People  Leviticus</vt:lpstr>
      <vt:lpstr>A Holy People  Leviticus</vt:lpstr>
      <vt:lpstr>A Holy People  Leviticus</vt:lpstr>
      <vt:lpstr>Purging an Obstinate People  Numbers</vt:lpstr>
      <vt:lpstr>Purging an Obstinate People  Numbers</vt:lpstr>
      <vt:lpstr>Purging an Obstinate People  Numbers</vt:lpstr>
      <vt:lpstr>Purging an Obstinate People  Numbers</vt:lpstr>
      <vt:lpstr>Purging an Obstinate People  Numbers</vt:lpstr>
      <vt:lpstr>Final Preparations  Deuteronomy</vt:lpstr>
      <vt:lpstr>Final Preparations  Deuteronomy</vt:lpstr>
      <vt:lpstr>Final Preparations  Deuteronomy</vt:lpstr>
      <vt:lpstr>Final Preparations  Deuteronomy</vt:lpstr>
      <vt:lpstr>Final Preparations  Deuteronomy</vt:lpstr>
      <vt:lpstr>Final Thoughts</vt:lpstr>
      <vt:lpstr>Final Thoughts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2022-07-17T02:11:13Z</dcterms:modified>
</cp:coreProperties>
</file>