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9" r:id="rId1"/>
    <p:sldMasterId id="2147483662" r:id="rId2"/>
  </p:sldMasterIdLst>
  <p:notesMasterIdLst>
    <p:notesMasterId r:id="rId32"/>
  </p:notesMasterIdLst>
  <p:sldIdLst>
    <p:sldId id="296" r:id="rId3"/>
    <p:sldId id="299" r:id="rId4"/>
    <p:sldId id="260" r:id="rId5"/>
    <p:sldId id="303" r:id="rId6"/>
    <p:sldId id="301" r:id="rId7"/>
    <p:sldId id="302" r:id="rId8"/>
    <p:sldId id="278" r:id="rId9"/>
    <p:sldId id="304" r:id="rId10"/>
    <p:sldId id="305" r:id="rId11"/>
    <p:sldId id="279" r:id="rId12"/>
    <p:sldId id="306" r:id="rId13"/>
    <p:sldId id="280" r:id="rId14"/>
    <p:sldId id="281" r:id="rId15"/>
    <p:sldId id="307" r:id="rId16"/>
    <p:sldId id="282" r:id="rId17"/>
    <p:sldId id="315" r:id="rId18"/>
    <p:sldId id="308" r:id="rId19"/>
    <p:sldId id="316" r:id="rId20"/>
    <p:sldId id="283" r:id="rId21"/>
    <p:sldId id="309" r:id="rId22"/>
    <p:sldId id="310" r:id="rId23"/>
    <p:sldId id="284" r:id="rId24"/>
    <p:sldId id="311" r:id="rId25"/>
    <p:sldId id="312" r:id="rId26"/>
    <p:sldId id="313" r:id="rId27"/>
    <p:sldId id="286" r:id="rId28"/>
    <p:sldId id="314" r:id="rId29"/>
    <p:sldId id="287" r:id="rId30"/>
    <p:sldId id="297" r:id="rId31"/>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66"/>
    <a:srgbClr val="FFFF99"/>
    <a:srgbClr val="FFFF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autoAdjust="0"/>
    <p:restoredTop sz="94660" autoAdjust="0"/>
  </p:normalViewPr>
  <p:slideViewPr>
    <p:cSldViewPr>
      <p:cViewPr varScale="1">
        <p:scale>
          <a:sx n="106" d="100"/>
          <a:sy n="106" d="100"/>
        </p:scale>
        <p:origin x="1128" y="12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1866"/>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viewProps" Target="view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theme" Target="theme/theme1.xml"/><Relationship Id="rId8" Type="http://schemas.openxmlformats.org/officeDocument/2006/relationships/slide" Target="slides/slide6.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1986"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200"/>
            </a:lvl1pPr>
          </a:lstStyle>
          <a:p>
            <a:pPr>
              <a:defRPr/>
            </a:pPr>
            <a:endParaRPr lang="en-US"/>
          </a:p>
        </p:txBody>
      </p:sp>
      <p:sp>
        <p:nvSpPr>
          <p:cNvPr id="41987"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a:lvl1pPr>
          </a:lstStyle>
          <a:p>
            <a:pPr>
              <a:defRPr/>
            </a:pPr>
            <a:endParaRPr lang="en-US"/>
          </a:p>
        </p:txBody>
      </p:sp>
      <p:sp>
        <p:nvSpPr>
          <p:cNvPr id="307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989"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0"/>
            <a:r>
              <a:rPr lang="en-US" noProof="0" smtClean="0"/>
              <a:t>Second level</a:t>
            </a:r>
          </a:p>
          <a:p>
            <a:pPr lvl="0"/>
            <a:r>
              <a:rPr lang="en-US" noProof="0" smtClean="0"/>
              <a:t>Third level</a:t>
            </a:r>
          </a:p>
          <a:p>
            <a:pPr lvl="0"/>
            <a:r>
              <a:rPr lang="en-US" noProof="0" smtClean="0"/>
              <a:t>Fourth level</a:t>
            </a:r>
          </a:p>
          <a:p>
            <a:pPr lvl="0"/>
            <a:r>
              <a:rPr lang="en-US" noProof="0" smtClean="0"/>
              <a:t>Fifth level</a:t>
            </a:r>
          </a:p>
        </p:txBody>
      </p:sp>
      <p:sp>
        <p:nvSpPr>
          <p:cNvPr id="41990"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defRPr sz="1200"/>
            </a:lvl1pPr>
          </a:lstStyle>
          <a:p>
            <a:pPr>
              <a:defRPr/>
            </a:pPr>
            <a:endParaRPr lang="en-US"/>
          </a:p>
        </p:txBody>
      </p:sp>
      <p:sp>
        <p:nvSpPr>
          <p:cNvPr id="41991"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defRPr sz="1200" smtClean="0"/>
            </a:lvl1pPr>
          </a:lstStyle>
          <a:p>
            <a:pPr>
              <a:defRPr/>
            </a:pPr>
            <a:fld id="{22F175CB-32DA-43C4-B02B-FEB8FD6F1D2F}" type="slidenum">
              <a:rPr lang="en-US" altLang="en-US"/>
              <a:pPr>
                <a:defRPr/>
              </a:pPr>
              <a:t>‹#›</a:t>
            </a:fld>
            <a:endParaRPr lang="en-US" altLang="en-US"/>
          </a:p>
        </p:txBody>
      </p:sp>
    </p:spTree>
    <p:extLst>
      <p:ext uri="{BB962C8B-B14F-4D97-AF65-F5344CB8AC3E}">
        <p14:creationId xmlns:p14="http://schemas.microsoft.com/office/powerpoint/2010/main" val="244210221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itchFamily="34" charset="0"/>
        <a:ea typeface="+mn-ea"/>
        <a:cs typeface="Arial" pitchFamily="34" charset="0"/>
      </a:defRPr>
    </a:lvl1pPr>
    <a:lvl2pPr marL="742950" indent="-285750" algn="l" rtl="0" eaLnBrk="0" fontAlgn="base" hangingPunct="0">
      <a:spcBef>
        <a:spcPct val="30000"/>
      </a:spcBef>
      <a:spcAft>
        <a:spcPct val="0"/>
      </a:spcAft>
      <a:defRPr sz="1200" kern="1200">
        <a:solidFill>
          <a:schemeClr val="tx1"/>
        </a:solidFill>
        <a:latin typeface="Arial" pitchFamily="34" charset="0"/>
        <a:ea typeface="+mn-ea"/>
        <a:cs typeface="Arial" pitchFamily="34" charset="0"/>
      </a:defRPr>
    </a:lvl2pPr>
    <a:lvl3pPr marL="1143000" indent="-228600" algn="l" rtl="0" eaLnBrk="0" fontAlgn="base" hangingPunct="0">
      <a:spcBef>
        <a:spcPct val="30000"/>
      </a:spcBef>
      <a:spcAft>
        <a:spcPct val="0"/>
      </a:spcAft>
      <a:defRPr sz="1200" kern="1200">
        <a:solidFill>
          <a:schemeClr val="tx1"/>
        </a:solidFill>
        <a:latin typeface="Arial" pitchFamily="34" charset="0"/>
        <a:ea typeface="+mn-ea"/>
        <a:cs typeface="Arial" pitchFamily="34" charset="0"/>
      </a:defRPr>
    </a:lvl3pPr>
    <a:lvl4pPr marL="1600200" indent="-228600" algn="l" rtl="0" eaLnBrk="0" fontAlgn="base" hangingPunct="0">
      <a:spcBef>
        <a:spcPct val="30000"/>
      </a:spcBef>
      <a:spcAft>
        <a:spcPct val="0"/>
      </a:spcAft>
      <a:defRPr sz="1200" kern="1200">
        <a:solidFill>
          <a:schemeClr val="tx1"/>
        </a:solidFill>
        <a:latin typeface="Arial" pitchFamily="34" charset="0"/>
        <a:ea typeface="+mn-ea"/>
        <a:cs typeface="Arial" pitchFamily="34" charset="0"/>
      </a:defRPr>
    </a:lvl4pPr>
    <a:lvl5pPr marL="2057400" indent="-228600" algn="l" rtl="0" eaLnBrk="0" fontAlgn="base" hangingPunct="0">
      <a:spcBef>
        <a:spcPct val="30000"/>
      </a:spcBef>
      <a:spcAft>
        <a:spcPct val="0"/>
      </a:spcAft>
      <a:defRPr sz="1200" kern="1200">
        <a:solidFill>
          <a:schemeClr val="tx1"/>
        </a:solidFill>
        <a:latin typeface="Arial" pitchFamily="34" charset="0"/>
        <a:ea typeface="+mn-ea"/>
        <a:cs typeface="Arial" pitchFamily="34"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cs typeface="Arial" panose="020B0604020202020204" pitchFamily="34" charset="0"/>
              </a:defRPr>
            </a:lvl1pPr>
            <a:lvl2pPr marL="742950" indent="-28575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7E5EFAEE-527B-4777-8D56-28D28AD713AA}" type="slidenum">
              <a:rPr lang="en-US" altLang="en-US"/>
              <a:pPr>
                <a:spcBef>
                  <a:spcPct val="0"/>
                </a:spcBef>
              </a:pPr>
              <a:t>1</a:t>
            </a:fld>
            <a:endParaRPr lang="en-US" altLang="en-US"/>
          </a:p>
        </p:txBody>
      </p:sp>
      <p:sp>
        <p:nvSpPr>
          <p:cNvPr id="5123" name="Rectangle 2"/>
          <p:cNvSpPr>
            <a:spLocks noGrp="1" noRot="1" noChangeAspect="1" noChangeArrowheads="1" noTextEdit="1"/>
          </p:cNvSpPr>
          <p:nvPr>
            <p:ph type="sldImg"/>
          </p:nvPr>
        </p:nvSpPr>
        <p:spPr>
          <a:ln/>
        </p:spPr>
      </p:sp>
      <p:sp>
        <p:nvSpPr>
          <p:cNvPr id="512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extLst>
      <p:ext uri="{BB962C8B-B14F-4D97-AF65-F5344CB8AC3E}">
        <p14:creationId xmlns:p14="http://schemas.microsoft.com/office/powerpoint/2010/main" val="269064034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cs typeface="Arial" panose="020B0604020202020204" pitchFamily="34" charset="0"/>
              </a:defRPr>
            </a:lvl1pPr>
            <a:lvl2pPr marL="742950" indent="-28575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C32B6AF8-ECA1-4494-96F3-A1A0DF6ECAC4}" type="slidenum">
              <a:rPr lang="en-US" altLang="en-US"/>
              <a:pPr>
                <a:spcBef>
                  <a:spcPct val="0"/>
                </a:spcBef>
              </a:pPr>
              <a:t>10</a:t>
            </a:fld>
            <a:endParaRPr lang="en-US" altLang="en-US"/>
          </a:p>
        </p:txBody>
      </p:sp>
      <p:sp>
        <p:nvSpPr>
          <p:cNvPr id="13315" name="Rectangle 2"/>
          <p:cNvSpPr>
            <a:spLocks noGrp="1" noRot="1" noChangeAspect="1" noChangeArrowheads="1" noTextEdit="1"/>
          </p:cNvSpPr>
          <p:nvPr>
            <p:ph type="sldImg"/>
          </p:nvPr>
        </p:nvSpPr>
        <p:spPr>
          <a:ln/>
        </p:spPr>
      </p:sp>
      <p:sp>
        <p:nvSpPr>
          <p:cNvPr id="1331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extLst>
      <p:ext uri="{BB962C8B-B14F-4D97-AF65-F5344CB8AC3E}">
        <p14:creationId xmlns:p14="http://schemas.microsoft.com/office/powerpoint/2010/main" val="300824724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cs typeface="Arial" panose="020B0604020202020204" pitchFamily="34" charset="0"/>
              </a:defRPr>
            </a:lvl1pPr>
            <a:lvl2pPr marL="742950" indent="-28575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C32B6AF8-ECA1-4494-96F3-A1A0DF6ECAC4}" type="slidenum">
              <a:rPr lang="en-US" altLang="en-US">
                <a:solidFill>
                  <a:srgbClr val="000000"/>
                </a:solidFill>
              </a:rPr>
              <a:pPr>
                <a:spcBef>
                  <a:spcPct val="0"/>
                </a:spcBef>
              </a:pPr>
              <a:t>11</a:t>
            </a:fld>
            <a:endParaRPr lang="en-US" altLang="en-US">
              <a:solidFill>
                <a:srgbClr val="000000"/>
              </a:solidFill>
            </a:endParaRPr>
          </a:p>
        </p:txBody>
      </p:sp>
      <p:sp>
        <p:nvSpPr>
          <p:cNvPr id="13315" name="Rectangle 2"/>
          <p:cNvSpPr>
            <a:spLocks noGrp="1" noRot="1" noChangeAspect="1" noChangeArrowheads="1" noTextEdit="1"/>
          </p:cNvSpPr>
          <p:nvPr>
            <p:ph type="sldImg"/>
          </p:nvPr>
        </p:nvSpPr>
        <p:spPr>
          <a:ln/>
        </p:spPr>
      </p:sp>
      <p:sp>
        <p:nvSpPr>
          <p:cNvPr id="1331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smtClean="0"/>
          </a:p>
        </p:txBody>
      </p:sp>
    </p:spTree>
    <p:extLst>
      <p:ext uri="{BB962C8B-B14F-4D97-AF65-F5344CB8AC3E}">
        <p14:creationId xmlns:p14="http://schemas.microsoft.com/office/powerpoint/2010/main" val="361476523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cs typeface="Arial" panose="020B0604020202020204" pitchFamily="34" charset="0"/>
              </a:defRPr>
            </a:lvl1pPr>
            <a:lvl2pPr marL="742950" indent="-28575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ED1266DE-CBDE-4ADB-B5A7-70354D913A2C}" type="slidenum">
              <a:rPr lang="en-US" altLang="en-US"/>
              <a:pPr>
                <a:spcBef>
                  <a:spcPct val="0"/>
                </a:spcBef>
              </a:pPr>
              <a:t>12</a:t>
            </a:fld>
            <a:endParaRPr lang="en-US" altLang="en-US"/>
          </a:p>
        </p:txBody>
      </p:sp>
      <p:sp>
        <p:nvSpPr>
          <p:cNvPr id="15363" name="Rectangle 2"/>
          <p:cNvSpPr>
            <a:spLocks noGrp="1" noRot="1" noChangeAspect="1" noChangeArrowheads="1" noTextEdit="1"/>
          </p:cNvSpPr>
          <p:nvPr>
            <p:ph type="sldImg"/>
          </p:nvPr>
        </p:nvSpPr>
        <p:spPr>
          <a:ln/>
        </p:spPr>
      </p:sp>
      <p:sp>
        <p:nvSpPr>
          <p:cNvPr id="1536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extLst>
      <p:ext uri="{BB962C8B-B14F-4D97-AF65-F5344CB8AC3E}">
        <p14:creationId xmlns:p14="http://schemas.microsoft.com/office/powerpoint/2010/main" val="235648820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cs typeface="Arial" panose="020B0604020202020204" pitchFamily="34" charset="0"/>
              </a:defRPr>
            </a:lvl1pPr>
            <a:lvl2pPr marL="742950" indent="-28575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41E1B2D5-6D5C-49C9-A64B-B6B664974B27}" type="slidenum">
              <a:rPr lang="en-US" altLang="en-US"/>
              <a:pPr>
                <a:spcBef>
                  <a:spcPct val="0"/>
                </a:spcBef>
              </a:pPr>
              <a:t>13</a:t>
            </a:fld>
            <a:endParaRPr lang="en-US" altLang="en-US"/>
          </a:p>
        </p:txBody>
      </p:sp>
      <p:sp>
        <p:nvSpPr>
          <p:cNvPr id="17411" name="Rectangle 2"/>
          <p:cNvSpPr>
            <a:spLocks noGrp="1" noRot="1" noChangeAspect="1" noChangeArrowheads="1" noTextEdit="1"/>
          </p:cNvSpPr>
          <p:nvPr>
            <p:ph type="sldImg"/>
          </p:nvPr>
        </p:nvSpPr>
        <p:spPr>
          <a:ln/>
        </p:spPr>
      </p:sp>
      <p:sp>
        <p:nvSpPr>
          <p:cNvPr id="1741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extLst>
      <p:ext uri="{BB962C8B-B14F-4D97-AF65-F5344CB8AC3E}">
        <p14:creationId xmlns:p14="http://schemas.microsoft.com/office/powerpoint/2010/main" val="254944275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cs typeface="Arial" panose="020B0604020202020204" pitchFamily="34" charset="0"/>
              </a:defRPr>
            </a:lvl1pPr>
            <a:lvl2pPr marL="742950" indent="-28575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41E1B2D5-6D5C-49C9-A64B-B6B664974B27}" type="slidenum">
              <a:rPr lang="en-US" altLang="en-US">
                <a:solidFill>
                  <a:srgbClr val="000000"/>
                </a:solidFill>
              </a:rPr>
              <a:pPr>
                <a:spcBef>
                  <a:spcPct val="0"/>
                </a:spcBef>
              </a:pPr>
              <a:t>14</a:t>
            </a:fld>
            <a:endParaRPr lang="en-US" altLang="en-US">
              <a:solidFill>
                <a:srgbClr val="000000"/>
              </a:solidFill>
            </a:endParaRPr>
          </a:p>
        </p:txBody>
      </p:sp>
      <p:sp>
        <p:nvSpPr>
          <p:cNvPr id="17411" name="Rectangle 2"/>
          <p:cNvSpPr>
            <a:spLocks noGrp="1" noRot="1" noChangeAspect="1" noChangeArrowheads="1" noTextEdit="1"/>
          </p:cNvSpPr>
          <p:nvPr>
            <p:ph type="sldImg"/>
          </p:nvPr>
        </p:nvSpPr>
        <p:spPr>
          <a:ln/>
        </p:spPr>
      </p:sp>
      <p:sp>
        <p:nvSpPr>
          <p:cNvPr id="1741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extLst>
      <p:ext uri="{BB962C8B-B14F-4D97-AF65-F5344CB8AC3E}">
        <p14:creationId xmlns:p14="http://schemas.microsoft.com/office/powerpoint/2010/main" val="410014899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cs typeface="Arial" panose="020B0604020202020204" pitchFamily="34" charset="0"/>
              </a:defRPr>
            </a:lvl1pPr>
            <a:lvl2pPr marL="742950" indent="-28575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E7140E29-E5F6-4BD9-A1F9-668482F6C4BB}" type="slidenum">
              <a:rPr lang="en-US" altLang="en-US"/>
              <a:pPr>
                <a:spcBef>
                  <a:spcPct val="0"/>
                </a:spcBef>
              </a:pPr>
              <a:t>15</a:t>
            </a:fld>
            <a:endParaRPr lang="en-US" altLang="en-US"/>
          </a:p>
        </p:txBody>
      </p:sp>
      <p:sp>
        <p:nvSpPr>
          <p:cNvPr id="19459" name="Rectangle 2"/>
          <p:cNvSpPr>
            <a:spLocks noGrp="1" noRot="1" noChangeAspect="1" noChangeArrowheads="1" noTextEdit="1"/>
          </p:cNvSpPr>
          <p:nvPr>
            <p:ph type="sldImg"/>
          </p:nvPr>
        </p:nvSpPr>
        <p:spPr>
          <a:ln/>
        </p:spPr>
      </p:sp>
      <p:sp>
        <p:nvSpPr>
          <p:cNvPr id="1946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extLst>
      <p:ext uri="{BB962C8B-B14F-4D97-AF65-F5344CB8AC3E}">
        <p14:creationId xmlns:p14="http://schemas.microsoft.com/office/powerpoint/2010/main" val="190774759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cs typeface="Arial" panose="020B0604020202020204" pitchFamily="34" charset="0"/>
              </a:defRPr>
            </a:lvl1pPr>
            <a:lvl2pPr marL="742950" indent="-28575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E7140E29-E5F6-4BD9-A1F9-668482F6C4BB}" type="slidenum">
              <a:rPr lang="en-US" altLang="en-US">
                <a:solidFill>
                  <a:srgbClr val="000000"/>
                </a:solidFill>
              </a:rPr>
              <a:pPr>
                <a:spcBef>
                  <a:spcPct val="0"/>
                </a:spcBef>
              </a:pPr>
              <a:t>16</a:t>
            </a:fld>
            <a:endParaRPr lang="en-US" altLang="en-US">
              <a:solidFill>
                <a:srgbClr val="000000"/>
              </a:solidFill>
            </a:endParaRPr>
          </a:p>
        </p:txBody>
      </p:sp>
      <p:sp>
        <p:nvSpPr>
          <p:cNvPr id="19459" name="Rectangle 2"/>
          <p:cNvSpPr>
            <a:spLocks noGrp="1" noRot="1" noChangeAspect="1" noChangeArrowheads="1" noTextEdit="1"/>
          </p:cNvSpPr>
          <p:nvPr>
            <p:ph type="sldImg"/>
          </p:nvPr>
        </p:nvSpPr>
        <p:spPr>
          <a:ln/>
        </p:spPr>
      </p:sp>
      <p:sp>
        <p:nvSpPr>
          <p:cNvPr id="1946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extLst>
      <p:ext uri="{BB962C8B-B14F-4D97-AF65-F5344CB8AC3E}">
        <p14:creationId xmlns:p14="http://schemas.microsoft.com/office/powerpoint/2010/main" val="187087159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cs typeface="Arial" panose="020B0604020202020204" pitchFamily="34" charset="0"/>
              </a:defRPr>
            </a:lvl1pPr>
            <a:lvl2pPr marL="742950" indent="-28575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E7140E29-E5F6-4BD9-A1F9-668482F6C4BB}" type="slidenum">
              <a:rPr lang="en-US" altLang="en-US">
                <a:solidFill>
                  <a:srgbClr val="000000"/>
                </a:solidFill>
              </a:rPr>
              <a:pPr>
                <a:spcBef>
                  <a:spcPct val="0"/>
                </a:spcBef>
              </a:pPr>
              <a:t>17</a:t>
            </a:fld>
            <a:endParaRPr lang="en-US" altLang="en-US">
              <a:solidFill>
                <a:srgbClr val="000000"/>
              </a:solidFill>
            </a:endParaRPr>
          </a:p>
        </p:txBody>
      </p:sp>
      <p:sp>
        <p:nvSpPr>
          <p:cNvPr id="19459" name="Rectangle 2"/>
          <p:cNvSpPr>
            <a:spLocks noGrp="1" noRot="1" noChangeAspect="1" noChangeArrowheads="1" noTextEdit="1"/>
          </p:cNvSpPr>
          <p:nvPr>
            <p:ph type="sldImg"/>
          </p:nvPr>
        </p:nvSpPr>
        <p:spPr>
          <a:ln/>
        </p:spPr>
      </p:sp>
      <p:sp>
        <p:nvSpPr>
          <p:cNvPr id="1946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extLst>
      <p:ext uri="{BB962C8B-B14F-4D97-AF65-F5344CB8AC3E}">
        <p14:creationId xmlns:p14="http://schemas.microsoft.com/office/powerpoint/2010/main" val="260640063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cs typeface="Arial" panose="020B0604020202020204" pitchFamily="34" charset="0"/>
              </a:defRPr>
            </a:lvl1pPr>
            <a:lvl2pPr marL="742950" indent="-28575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E7140E29-E5F6-4BD9-A1F9-668482F6C4BB}" type="slidenum">
              <a:rPr lang="en-US" altLang="en-US">
                <a:solidFill>
                  <a:srgbClr val="000000"/>
                </a:solidFill>
              </a:rPr>
              <a:pPr>
                <a:spcBef>
                  <a:spcPct val="0"/>
                </a:spcBef>
              </a:pPr>
              <a:t>18</a:t>
            </a:fld>
            <a:endParaRPr lang="en-US" altLang="en-US">
              <a:solidFill>
                <a:srgbClr val="000000"/>
              </a:solidFill>
            </a:endParaRPr>
          </a:p>
        </p:txBody>
      </p:sp>
      <p:sp>
        <p:nvSpPr>
          <p:cNvPr id="19459" name="Rectangle 2"/>
          <p:cNvSpPr>
            <a:spLocks noGrp="1" noRot="1" noChangeAspect="1" noChangeArrowheads="1" noTextEdit="1"/>
          </p:cNvSpPr>
          <p:nvPr>
            <p:ph type="sldImg"/>
          </p:nvPr>
        </p:nvSpPr>
        <p:spPr>
          <a:ln/>
        </p:spPr>
      </p:sp>
      <p:sp>
        <p:nvSpPr>
          <p:cNvPr id="1946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extLst>
      <p:ext uri="{BB962C8B-B14F-4D97-AF65-F5344CB8AC3E}">
        <p14:creationId xmlns:p14="http://schemas.microsoft.com/office/powerpoint/2010/main" val="330769799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cs typeface="Arial" panose="020B0604020202020204" pitchFamily="34" charset="0"/>
              </a:defRPr>
            </a:lvl1pPr>
            <a:lvl2pPr marL="742950" indent="-28575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125EC6F7-2979-4E84-9572-271062F13C1D}" type="slidenum">
              <a:rPr lang="en-US" altLang="en-US"/>
              <a:pPr>
                <a:spcBef>
                  <a:spcPct val="0"/>
                </a:spcBef>
              </a:pPr>
              <a:t>19</a:t>
            </a:fld>
            <a:endParaRPr lang="en-US" altLang="en-US"/>
          </a:p>
        </p:txBody>
      </p:sp>
      <p:sp>
        <p:nvSpPr>
          <p:cNvPr id="21507" name="Rectangle 2"/>
          <p:cNvSpPr>
            <a:spLocks noGrp="1" noRot="1" noChangeAspect="1" noChangeArrowheads="1" noTextEdit="1"/>
          </p:cNvSpPr>
          <p:nvPr>
            <p:ph type="sldImg"/>
          </p:nvPr>
        </p:nvSpPr>
        <p:spPr>
          <a:ln/>
        </p:spPr>
      </p:sp>
      <p:sp>
        <p:nvSpPr>
          <p:cNvPr id="2150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extLst>
      <p:ext uri="{BB962C8B-B14F-4D97-AF65-F5344CB8AC3E}">
        <p14:creationId xmlns:p14="http://schemas.microsoft.com/office/powerpoint/2010/main" val="212005007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cs typeface="Arial" panose="020B0604020202020204" pitchFamily="34" charset="0"/>
              </a:defRPr>
            </a:lvl1pPr>
            <a:lvl2pPr marL="742950" indent="-28575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47DBBB28-3737-4681-A482-5467CA3B0767}" type="slidenum">
              <a:rPr lang="en-US" altLang="en-US">
                <a:solidFill>
                  <a:srgbClr val="000000"/>
                </a:solidFill>
              </a:rPr>
              <a:pPr>
                <a:spcBef>
                  <a:spcPct val="0"/>
                </a:spcBef>
              </a:pPr>
              <a:t>2</a:t>
            </a:fld>
            <a:endParaRPr lang="en-US" altLang="en-US">
              <a:solidFill>
                <a:srgbClr val="000000"/>
              </a:solidFill>
            </a:endParaRPr>
          </a:p>
        </p:txBody>
      </p:sp>
      <p:sp>
        <p:nvSpPr>
          <p:cNvPr id="7171" name="Rectangle 7"/>
          <p:cNvSpPr txBox="1">
            <a:spLocks noGrp="1"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spcBef>
                <a:spcPct val="30000"/>
              </a:spcBef>
              <a:defRPr sz="1200">
                <a:solidFill>
                  <a:schemeClr val="tx1"/>
                </a:solidFill>
                <a:latin typeface="Arial" panose="020B0604020202020204" pitchFamily="34" charset="0"/>
                <a:cs typeface="Arial" panose="020B0604020202020204" pitchFamily="34" charset="0"/>
              </a:defRPr>
            </a:lvl1pPr>
            <a:lvl2pPr marL="742950" indent="-28575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lgn="r">
              <a:spcBef>
                <a:spcPct val="0"/>
              </a:spcBef>
            </a:pPr>
            <a:fld id="{983D6E63-74AB-420C-AE3D-3E6A20191BB9}" type="slidenum">
              <a:rPr lang="en-US" altLang="en-US">
                <a:solidFill>
                  <a:srgbClr val="000000"/>
                </a:solidFill>
              </a:rPr>
              <a:pPr algn="r">
                <a:spcBef>
                  <a:spcPct val="0"/>
                </a:spcBef>
              </a:pPr>
              <a:t>2</a:t>
            </a:fld>
            <a:endParaRPr lang="en-US" altLang="en-US">
              <a:solidFill>
                <a:srgbClr val="000000"/>
              </a:solidFill>
            </a:endParaRPr>
          </a:p>
        </p:txBody>
      </p:sp>
      <p:sp>
        <p:nvSpPr>
          <p:cNvPr id="7172" name="Rectangle 2"/>
          <p:cNvSpPr>
            <a:spLocks noGrp="1" noRot="1" noChangeAspect="1" noChangeArrowheads="1" noTextEdit="1"/>
          </p:cNvSpPr>
          <p:nvPr>
            <p:ph type="sldImg"/>
          </p:nvPr>
        </p:nvSpPr>
        <p:spPr>
          <a:ln/>
        </p:spPr>
      </p:sp>
      <p:sp>
        <p:nvSpPr>
          <p:cNvPr id="717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extLst>
      <p:ext uri="{BB962C8B-B14F-4D97-AF65-F5344CB8AC3E}">
        <p14:creationId xmlns:p14="http://schemas.microsoft.com/office/powerpoint/2010/main" val="25846589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cs typeface="Arial" panose="020B0604020202020204" pitchFamily="34" charset="0"/>
              </a:defRPr>
            </a:lvl1pPr>
            <a:lvl2pPr marL="742950" indent="-28575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125EC6F7-2979-4E84-9572-271062F13C1D}" type="slidenum">
              <a:rPr lang="en-US" altLang="en-US">
                <a:solidFill>
                  <a:srgbClr val="000000"/>
                </a:solidFill>
              </a:rPr>
              <a:pPr>
                <a:spcBef>
                  <a:spcPct val="0"/>
                </a:spcBef>
              </a:pPr>
              <a:t>20</a:t>
            </a:fld>
            <a:endParaRPr lang="en-US" altLang="en-US">
              <a:solidFill>
                <a:srgbClr val="000000"/>
              </a:solidFill>
            </a:endParaRPr>
          </a:p>
        </p:txBody>
      </p:sp>
      <p:sp>
        <p:nvSpPr>
          <p:cNvPr id="21507" name="Rectangle 2"/>
          <p:cNvSpPr>
            <a:spLocks noGrp="1" noRot="1" noChangeAspect="1" noChangeArrowheads="1" noTextEdit="1"/>
          </p:cNvSpPr>
          <p:nvPr>
            <p:ph type="sldImg"/>
          </p:nvPr>
        </p:nvSpPr>
        <p:spPr>
          <a:ln/>
        </p:spPr>
      </p:sp>
      <p:sp>
        <p:nvSpPr>
          <p:cNvPr id="2150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extLst>
      <p:ext uri="{BB962C8B-B14F-4D97-AF65-F5344CB8AC3E}">
        <p14:creationId xmlns:p14="http://schemas.microsoft.com/office/powerpoint/2010/main" val="104456040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cs typeface="Arial" panose="020B0604020202020204" pitchFamily="34" charset="0"/>
              </a:defRPr>
            </a:lvl1pPr>
            <a:lvl2pPr marL="742950" indent="-28575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125EC6F7-2979-4E84-9572-271062F13C1D}" type="slidenum">
              <a:rPr lang="en-US" altLang="en-US">
                <a:solidFill>
                  <a:srgbClr val="000000"/>
                </a:solidFill>
              </a:rPr>
              <a:pPr>
                <a:spcBef>
                  <a:spcPct val="0"/>
                </a:spcBef>
              </a:pPr>
              <a:t>21</a:t>
            </a:fld>
            <a:endParaRPr lang="en-US" altLang="en-US">
              <a:solidFill>
                <a:srgbClr val="000000"/>
              </a:solidFill>
            </a:endParaRPr>
          </a:p>
        </p:txBody>
      </p:sp>
      <p:sp>
        <p:nvSpPr>
          <p:cNvPr id="21507" name="Rectangle 2"/>
          <p:cNvSpPr>
            <a:spLocks noGrp="1" noRot="1" noChangeAspect="1" noChangeArrowheads="1" noTextEdit="1"/>
          </p:cNvSpPr>
          <p:nvPr>
            <p:ph type="sldImg"/>
          </p:nvPr>
        </p:nvSpPr>
        <p:spPr>
          <a:ln/>
        </p:spPr>
      </p:sp>
      <p:sp>
        <p:nvSpPr>
          <p:cNvPr id="2150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extLst>
      <p:ext uri="{BB962C8B-B14F-4D97-AF65-F5344CB8AC3E}">
        <p14:creationId xmlns:p14="http://schemas.microsoft.com/office/powerpoint/2010/main" val="326384277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cs typeface="Arial" panose="020B0604020202020204" pitchFamily="34" charset="0"/>
              </a:defRPr>
            </a:lvl1pPr>
            <a:lvl2pPr marL="742950" indent="-28575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DB3FB26B-AC39-4ABE-A32C-9397E1D33DDC}" type="slidenum">
              <a:rPr lang="en-US" altLang="en-US"/>
              <a:pPr>
                <a:spcBef>
                  <a:spcPct val="0"/>
                </a:spcBef>
              </a:pPr>
              <a:t>22</a:t>
            </a:fld>
            <a:endParaRPr lang="en-US" altLang="en-US"/>
          </a:p>
        </p:txBody>
      </p:sp>
      <p:sp>
        <p:nvSpPr>
          <p:cNvPr id="23555" name="Rectangle 2"/>
          <p:cNvSpPr>
            <a:spLocks noGrp="1" noRot="1" noChangeAspect="1" noChangeArrowheads="1" noTextEdit="1"/>
          </p:cNvSpPr>
          <p:nvPr>
            <p:ph type="sldImg"/>
          </p:nvPr>
        </p:nvSpPr>
        <p:spPr>
          <a:ln/>
        </p:spPr>
      </p:sp>
      <p:sp>
        <p:nvSpPr>
          <p:cNvPr id="2355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extLst>
      <p:ext uri="{BB962C8B-B14F-4D97-AF65-F5344CB8AC3E}">
        <p14:creationId xmlns:p14="http://schemas.microsoft.com/office/powerpoint/2010/main" val="366080404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cs typeface="Arial" panose="020B0604020202020204" pitchFamily="34" charset="0"/>
              </a:defRPr>
            </a:lvl1pPr>
            <a:lvl2pPr marL="742950" indent="-28575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DB3FB26B-AC39-4ABE-A32C-9397E1D33DDC}" type="slidenum">
              <a:rPr lang="en-US" altLang="en-US">
                <a:solidFill>
                  <a:srgbClr val="000000"/>
                </a:solidFill>
              </a:rPr>
              <a:pPr>
                <a:spcBef>
                  <a:spcPct val="0"/>
                </a:spcBef>
              </a:pPr>
              <a:t>23</a:t>
            </a:fld>
            <a:endParaRPr lang="en-US" altLang="en-US">
              <a:solidFill>
                <a:srgbClr val="000000"/>
              </a:solidFill>
            </a:endParaRPr>
          </a:p>
        </p:txBody>
      </p:sp>
      <p:sp>
        <p:nvSpPr>
          <p:cNvPr id="23555" name="Rectangle 2"/>
          <p:cNvSpPr>
            <a:spLocks noGrp="1" noRot="1" noChangeAspect="1" noChangeArrowheads="1" noTextEdit="1"/>
          </p:cNvSpPr>
          <p:nvPr>
            <p:ph type="sldImg"/>
          </p:nvPr>
        </p:nvSpPr>
        <p:spPr>
          <a:ln/>
        </p:spPr>
      </p:sp>
      <p:sp>
        <p:nvSpPr>
          <p:cNvPr id="2355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extLst>
      <p:ext uri="{BB962C8B-B14F-4D97-AF65-F5344CB8AC3E}">
        <p14:creationId xmlns:p14="http://schemas.microsoft.com/office/powerpoint/2010/main" val="4148357137"/>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cs typeface="Arial" panose="020B0604020202020204" pitchFamily="34" charset="0"/>
              </a:defRPr>
            </a:lvl1pPr>
            <a:lvl2pPr marL="742950" indent="-28575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DB3FB26B-AC39-4ABE-A32C-9397E1D33DDC}" type="slidenum">
              <a:rPr lang="en-US" altLang="en-US">
                <a:solidFill>
                  <a:srgbClr val="000000"/>
                </a:solidFill>
              </a:rPr>
              <a:pPr>
                <a:spcBef>
                  <a:spcPct val="0"/>
                </a:spcBef>
              </a:pPr>
              <a:t>24</a:t>
            </a:fld>
            <a:endParaRPr lang="en-US" altLang="en-US">
              <a:solidFill>
                <a:srgbClr val="000000"/>
              </a:solidFill>
            </a:endParaRPr>
          </a:p>
        </p:txBody>
      </p:sp>
      <p:sp>
        <p:nvSpPr>
          <p:cNvPr id="23555" name="Rectangle 2"/>
          <p:cNvSpPr>
            <a:spLocks noGrp="1" noRot="1" noChangeAspect="1" noChangeArrowheads="1" noTextEdit="1"/>
          </p:cNvSpPr>
          <p:nvPr>
            <p:ph type="sldImg"/>
          </p:nvPr>
        </p:nvSpPr>
        <p:spPr>
          <a:ln/>
        </p:spPr>
      </p:sp>
      <p:sp>
        <p:nvSpPr>
          <p:cNvPr id="2355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extLst>
      <p:ext uri="{BB962C8B-B14F-4D97-AF65-F5344CB8AC3E}">
        <p14:creationId xmlns:p14="http://schemas.microsoft.com/office/powerpoint/2010/main" val="272145561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cs typeface="Arial" panose="020B0604020202020204" pitchFamily="34" charset="0"/>
              </a:defRPr>
            </a:lvl1pPr>
            <a:lvl2pPr marL="742950" indent="-28575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DB3FB26B-AC39-4ABE-A32C-9397E1D33DDC}" type="slidenum">
              <a:rPr lang="en-US" altLang="en-US">
                <a:solidFill>
                  <a:srgbClr val="000000"/>
                </a:solidFill>
              </a:rPr>
              <a:pPr>
                <a:spcBef>
                  <a:spcPct val="0"/>
                </a:spcBef>
              </a:pPr>
              <a:t>25</a:t>
            </a:fld>
            <a:endParaRPr lang="en-US" altLang="en-US">
              <a:solidFill>
                <a:srgbClr val="000000"/>
              </a:solidFill>
            </a:endParaRPr>
          </a:p>
        </p:txBody>
      </p:sp>
      <p:sp>
        <p:nvSpPr>
          <p:cNvPr id="23555" name="Rectangle 2"/>
          <p:cNvSpPr>
            <a:spLocks noGrp="1" noRot="1" noChangeAspect="1" noChangeArrowheads="1" noTextEdit="1"/>
          </p:cNvSpPr>
          <p:nvPr>
            <p:ph type="sldImg"/>
          </p:nvPr>
        </p:nvSpPr>
        <p:spPr>
          <a:ln/>
        </p:spPr>
      </p:sp>
      <p:sp>
        <p:nvSpPr>
          <p:cNvPr id="2355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extLst>
      <p:ext uri="{BB962C8B-B14F-4D97-AF65-F5344CB8AC3E}">
        <p14:creationId xmlns:p14="http://schemas.microsoft.com/office/powerpoint/2010/main" val="1356696048"/>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cs typeface="Arial" panose="020B0604020202020204" pitchFamily="34" charset="0"/>
              </a:defRPr>
            </a:lvl1pPr>
            <a:lvl2pPr marL="742950" indent="-28575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F058C8B8-1800-43BD-9EAE-B5DE63BCE2CC}" type="slidenum">
              <a:rPr lang="en-US" altLang="en-US"/>
              <a:pPr>
                <a:spcBef>
                  <a:spcPct val="0"/>
                </a:spcBef>
              </a:pPr>
              <a:t>26</a:t>
            </a:fld>
            <a:endParaRPr lang="en-US" altLang="en-US"/>
          </a:p>
        </p:txBody>
      </p:sp>
      <p:sp>
        <p:nvSpPr>
          <p:cNvPr id="25603" name="Rectangle 2"/>
          <p:cNvSpPr>
            <a:spLocks noGrp="1" noRot="1" noChangeAspect="1" noChangeArrowheads="1" noTextEdit="1"/>
          </p:cNvSpPr>
          <p:nvPr>
            <p:ph type="sldImg"/>
          </p:nvPr>
        </p:nvSpPr>
        <p:spPr>
          <a:ln/>
        </p:spPr>
      </p:sp>
      <p:sp>
        <p:nvSpPr>
          <p:cNvPr id="2560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extLst>
      <p:ext uri="{BB962C8B-B14F-4D97-AF65-F5344CB8AC3E}">
        <p14:creationId xmlns:p14="http://schemas.microsoft.com/office/powerpoint/2010/main" val="3176280265"/>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cs typeface="Arial" panose="020B0604020202020204" pitchFamily="34" charset="0"/>
              </a:defRPr>
            </a:lvl1pPr>
            <a:lvl2pPr marL="742950" indent="-28575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F058C8B8-1800-43BD-9EAE-B5DE63BCE2CC}" type="slidenum">
              <a:rPr lang="en-US" altLang="en-US">
                <a:solidFill>
                  <a:srgbClr val="000000"/>
                </a:solidFill>
              </a:rPr>
              <a:pPr>
                <a:spcBef>
                  <a:spcPct val="0"/>
                </a:spcBef>
              </a:pPr>
              <a:t>27</a:t>
            </a:fld>
            <a:endParaRPr lang="en-US" altLang="en-US">
              <a:solidFill>
                <a:srgbClr val="000000"/>
              </a:solidFill>
            </a:endParaRPr>
          </a:p>
        </p:txBody>
      </p:sp>
      <p:sp>
        <p:nvSpPr>
          <p:cNvPr id="25603" name="Rectangle 2"/>
          <p:cNvSpPr>
            <a:spLocks noGrp="1" noRot="1" noChangeAspect="1" noChangeArrowheads="1" noTextEdit="1"/>
          </p:cNvSpPr>
          <p:nvPr>
            <p:ph type="sldImg"/>
          </p:nvPr>
        </p:nvSpPr>
        <p:spPr>
          <a:ln/>
        </p:spPr>
      </p:sp>
      <p:sp>
        <p:nvSpPr>
          <p:cNvPr id="2560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extLst>
      <p:ext uri="{BB962C8B-B14F-4D97-AF65-F5344CB8AC3E}">
        <p14:creationId xmlns:p14="http://schemas.microsoft.com/office/powerpoint/2010/main" val="2487894064"/>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cs typeface="Arial" panose="020B0604020202020204" pitchFamily="34" charset="0"/>
              </a:defRPr>
            </a:lvl1pPr>
            <a:lvl2pPr marL="742950" indent="-28575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1EFBC766-5814-4B0A-BA75-61C1C15C2A62}" type="slidenum">
              <a:rPr lang="en-US" altLang="en-US"/>
              <a:pPr>
                <a:spcBef>
                  <a:spcPct val="0"/>
                </a:spcBef>
              </a:pPr>
              <a:t>28</a:t>
            </a:fld>
            <a:endParaRPr lang="en-US" altLang="en-US"/>
          </a:p>
        </p:txBody>
      </p:sp>
      <p:sp>
        <p:nvSpPr>
          <p:cNvPr id="27651" name="Rectangle 2"/>
          <p:cNvSpPr>
            <a:spLocks noGrp="1" noRot="1" noChangeAspect="1" noChangeArrowheads="1" noTextEdit="1"/>
          </p:cNvSpPr>
          <p:nvPr>
            <p:ph type="sldImg"/>
          </p:nvPr>
        </p:nvSpPr>
        <p:spPr>
          <a:ln/>
        </p:spPr>
      </p:sp>
      <p:sp>
        <p:nvSpPr>
          <p:cNvPr id="2765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extLst>
      <p:ext uri="{BB962C8B-B14F-4D97-AF65-F5344CB8AC3E}">
        <p14:creationId xmlns:p14="http://schemas.microsoft.com/office/powerpoint/2010/main" val="1333538057"/>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cs typeface="Arial" panose="020B0604020202020204" pitchFamily="34" charset="0"/>
              </a:defRPr>
            </a:lvl1pPr>
            <a:lvl2pPr marL="742950" indent="-28575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4BB05EF8-6E83-45B5-AE4C-8EE9018D48D4}" type="slidenum">
              <a:rPr lang="en-US" altLang="en-US"/>
              <a:pPr>
                <a:spcBef>
                  <a:spcPct val="0"/>
                </a:spcBef>
              </a:pPr>
              <a:t>29</a:t>
            </a:fld>
            <a:endParaRPr lang="en-US" altLang="en-US"/>
          </a:p>
        </p:txBody>
      </p:sp>
      <p:sp>
        <p:nvSpPr>
          <p:cNvPr id="29699" name="Rectangle 2"/>
          <p:cNvSpPr>
            <a:spLocks noGrp="1" noRot="1" noChangeAspect="1" noChangeArrowheads="1" noTextEdit="1"/>
          </p:cNvSpPr>
          <p:nvPr>
            <p:ph type="sldImg"/>
          </p:nvPr>
        </p:nvSpPr>
        <p:spPr>
          <a:ln/>
        </p:spPr>
      </p:sp>
      <p:sp>
        <p:nvSpPr>
          <p:cNvPr id="2970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extLst>
      <p:ext uri="{BB962C8B-B14F-4D97-AF65-F5344CB8AC3E}">
        <p14:creationId xmlns:p14="http://schemas.microsoft.com/office/powerpoint/2010/main" val="287921441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cs typeface="Arial" panose="020B0604020202020204" pitchFamily="34" charset="0"/>
              </a:defRPr>
            </a:lvl1pPr>
            <a:lvl2pPr marL="742950" indent="-28575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35D647C2-0C5B-4386-BD91-1BDF32026A86}" type="slidenum">
              <a:rPr lang="en-US" altLang="en-US"/>
              <a:pPr>
                <a:spcBef>
                  <a:spcPct val="0"/>
                </a:spcBef>
              </a:pPr>
              <a:t>3</a:t>
            </a:fld>
            <a:endParaRPr lang="en-US" altLang="en-US"/>
          </a:p>
        </p:txBody>
      </p:sp>
      <p:sp>
        <p:nvSpPr>
          <p:cNvPr id="9219" name="Rectangle 2"/>
          <p:cNvSpPr>
            <a:spLocks noGrp="1" noRot="1" noChangeAspect="1" noChangeArrowheads="1" noTextEdit="1"/>
          </p:cNvSpPr>
          <p:nvPr>
            <p:ph type="sldImg"/>
          </p:nvPr>
        </p:nvSpPr>
        <p:spPr>
          <a:ln/>
        </p:spPr>
      </p:sp>
      <p:sp>
        <p:nvSpPr>
          <p:cNvPr id="922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extLst>
      <p:ext uri="{BB962C8B-B14F-4D97-AF65-F5344CB8AC3E}">
        <p14:creationId xmlns:p14="http://schemas.microsoft.com/office/powerpoint/2010/main" val="345685717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cs typeface="Arial" panose="020B0604020202020204" pitchFamily="34" charset="0"/>
              </a:defRPr>
            </a:lvl1pPr>
            <a:lvl2pPr marL="742950" indent="-28575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35D647C2-0C5B-4386-BD91-1BDF32026A86}" type="slidenum">
              <a:rPr lang="en-US" altLang="en-US">
                <a:solidFill>
                  <a:srgbClr val="000000"/>
                </a:solidFill>
              </a:rPr>
              <a:pPr>
                <a:spcBef>
                  <a:spcPct val="0"/>
                </a:spcBef>
              </a:pPr>
              <a:t>4</a:t>
            </a:fld>
            <a:endParaRPr lang="en-US" altLang="en-US">
              <a:solidFill>
                <a:srgbClr val="000000"/>
              </a:solidFill>
            </a:endParaRPr>
          </a:p>
        </p:txBody>
      </p:sp>
      <p:sp>
        <p:nvSpPr>
          <p:cNvPr id="9219" name="Rectangle 2"/>
          <p:cNvSpPr>
            <a:spLocks noGrp="1" noRot="1" noChangeAspect="1" noChangeArrowheads="1" noTextEdit="1"/>
          </p:cNvSpPr>
          <p:nvPr>
            <p:ph type="sldImg"/>
          </p:nvPr>
        </p:nvSpPr>
        <p:spPr>
          <a:ln/>
        </p:spPr>
      </p:sp>
      <p:sp>
        <p:nvSpPr>
          <p:cNvPr id="922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extLst>
      <p:ext uri="{BB962C8B-B14F-4D97-AF65-F5344CB8AC3E}">
        <p14:creationId xmlns:p14="http://schemas.microsoft.com/office/powerpoint/2010/main" val="226770227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cs typeface="Arial" panose="020B0604020202020204" pitchFamily="34" charset="0"/>
              </a:defRPr>
            </a:lvl1pPr>
            <a:lvl2pPr marL="742950" indent="-28575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35D647C2-0C5B-4386-BD91-1BDF32026A86}" type="slidenum">
              <a:rPr lang="en-US" altLang="en-US">
                <a:solidFill>
                  <a:srgbClr val="000000"/>
                </a:solidFill>
              </a:rPr>
              <a:pPr>
                <a:spcBef>
                  <a:spcPct val="0"/>
                </a:spcBef>
              </a:pPr>
              <a:t>5</a:t>
            </a:fld>
            <a:endParaRPr lang="en-US" altLang="en-US">
              <a:solidFill>
                <a:srgbClr val="000000"/>
              </a:solidFill>
            </a:endParaRPr>
          </a:p>
        </p:txBody>
      </p:sp>
      <p:sp>
        <p:nvSpPr>
          <p:cNvPr id="9219" name="Rectangle 2"/>
          <p:cNvSpPr>
            <a:spLocks noGrp="1" noRot="1" noChangeAspect="1" noChangeArrowheads="1" noTextEdit="1"/>
          </p:cNvSpPr>
          <p:nvPr>
            <p:ph type="sldImg"/>
          </p:nvPr>
        </p:nvSpPr>
        <p:spPr>
          <a:ln/>
        </p:spPr>
      </p:sp>
      <p:sp>
        <p:nvSpPr>
          <p:cNvPr id="922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extLst>
      <p:ext uri="{BB962C8B-B14F-4D97-AF65-F5344CB8AC3E}">
        <p14:creationId xmlns:p14="http://schemas.microsoft.com/office/powerpoint/2010/main" val="287808043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cs typeface="Arial" panose="020B0604020202020204" pitchFamily="34" charset="0"/>
              </a:defRPr>
            </a:lvl1pPr>
            <a:lvl2pPr marL="742950" indent="-28575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35D647C2-0C5B-4386-BD91-1BDF32026A86}" type="slidenum">
              <a:rPr lang="en-US" altLang="en-US">
                <a:solidFill>
                  <a:srgbClr val="000000"/>
                </a:solidFill>
              </a:rPr>
              <a:pPr>
                <a:spcBef>
                  <a:spcPct val="0"/>
                </a:spcBef>
              </a:pPr>
              <a:t>6</a:t>
            </a:fld>
            <a:endParaRPr lang="en-US" altLang="en-US">
              <a:solidFill>
                <a:srgbClr val="000000"/>
              </a:solidFill>
            </a:endParaRPr>
          </a:p>
        </p:txBody>
      </p:sp>
      <p:sp>
        <p:nvSpPr>
          <p:cNvPr id="9219" name="Rectangle 2"/>
          <p:cNvSpPr>
            <a:spLocks noGrp="1" noRot="1" noChangeAspect="1" noChangeArrowheads="1" noTextEdit="1"/>
          </p:cNvSpPr>
          <p:nvPr>
            <p:ph type="sldImg"/>
          </p:nvPr>
        </p:nvSpPr>
        <p:spPr>
          <a:ln/>
        </p:spPr>
      </p:sp>
      <p:sp>
        <p:nvSpPr>
          <p:cNvPr id="922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extLst>
      <p:ext uri="{BB962C8B-B14F-4D97-AF65-F5344CB8AC3E}">
        <p14:creationId xmlns:p14="http://schemas.microsoft.com/office/powerpoint/2010/main" val="374875672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cs typeface="Arial" panose="020B0604020202020204" pitchFamily="34" charset="0"/>
              </a:defRPr>
            </a:lvl1pPr>
            <a:lvl2pPr marL="742950" indent="-28575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000DC65A-D33F-404F-9059-2D217A69889E}" type="slidenum">
              <a:rPr lang="en-US" altLang="en-US"/>
              <a:pPr>
                <a:spcBef>
                  <a:spcPct val="0"/>
                </a:spcBef>
              </a:pPr>
              <a:t>7</a:t>
            </a:fld>
            <a:endParaRPr lang="en-US" altLang="en-US"/>
          </a:p>
        </p:txBody>
      </p:sp>
      <p:sp>
        <p:nvSpPr>
          <p:cNvPr id="11267" name="Rectangle 2"/>
          <p:cNvSpPr>
            <a:spLocks noGrp="1" noRot="1" noChangeAspect="1" noChangeArrowheads="1" noTextEdit="1"/>
          </p:cNvSpPr>
          <p:nvPr>
            <p:ph type="sldImg"/>
          </p:nvPr>
        </p:nvSpPr>
        <p:spPr>
          <a:ln/>
        </p:spPr>
      </p:sp>
      <p:sp>
        <p:nvSpPr>
          <p:cNvPr id="1126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extLst>
      <p:ext uri="{BB962C8B-B14F-4D97-AF65-F5344CB8AC3E}">
        <p14:creationId xmlns:p14="http://schemas.microsoft.com/office/powerpoint/2010/main" val="409858894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cs typeface="Arial" panose="020B0604020202020204" pitchFamily="34" charset="0"/>
              </a:defRPr>
            </a:lvl1pPr>
            <a:lvl2pPr marL="742950" indent="-28575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000DC65A-D33F-404F-9059-2D217A69889E}" type="slidenum">
              <a:rPr lang="en-US" altLang="en-US">
                <a:solidFill>
                  <a:srgbClr val="000000"/>
                </a:solidFill>
              </a:rPr>
              <a:pPr>
                <a:spcBef>
                  <a:spcPct val="0"/>
                </a:spcBef>
              </a:pPr>
              <a:t>8</a:t>
            </a:fld>
            <a:endParaRPr lang="en-US" altLang="en-US">
              <a:solidFill>
                <a:srgbClr val="000000"/>
              </a:solidFill>
            </a:endParaRPr>
          </a:p>
        </p:txBody>
      </p:sp>
      <p:sp>
        <p:nvSpPr>
          <p:cNvPr id="11267" name="Rectangle 2"/>
          <p:cNvSpPr>
            <a:spLocks noGrp="1" noRot="1" noChangeAspect="1" noChangeArrowheads="1" noTextEdit="1"/>
          </p:cNvSpPr>
          <p:nvPr>
            <p:ph type="sldImg"/>
          </p:nvPr>
        </p:nvSpPr>
        <p:spPr>
          <a:ln/>
        </p:spPr>
      </p:sp>
      <p:sp>
        <p:nvSpPr>
          <p:cNvPr id="1126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extLst>
      <p:ext uri="{BB962C8B-B14F-4D97-AF65-F5344CB8AC3E}">
        <p14:creationId xmlns:p14="http://schemas.microsoft.com/office/powerpoint/2010/main" val="426487480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cs typeface="Arial" panose="020B0604020202020204" pitchFamily="34" charset="0"/>
              </a:defRPr>
            </a:lvl1pPr>
            <a:lvl2pPr marL="742950" indent="-28575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000DC65A-D33F-404F-9059-2D217A69889E}" type="slidenum">
              <a:rPr lang="en-US" altLang="en-US">
                <a:solidFill>
                  <a:srgbClr val="000000"/>
                </a:solidFill>
              </a:rPr>
              <a:pPr>
                <a:spcBef>
                  <a:spcPct val="0"/>
                </a:spcBef>
              </a:pPr>
              <a:t>9</a:t>
            </a:fld>
            <a:endParaRPr lang="en-US" altLang="en-US">
              <a:solidFill>
                <a:srgbClr val="000000"/>
              </a:solidFill>
            </a:endParaRPr>
          </a:p>
        </p:txBody>
      </p:sp>
      <p:sp>
        <p:nvSpPr>
          <p:cNvPr id="11267" name="Rectangle 2"/>
          <p:cNvSpPr>
            <a:spLocks noGrp="1" noRot="1" noChangeAspect="1" noChangeArrowheads="1" noTextEdit="1"/>
          </p:cNvSpPr>
          <p:nvPr>
            <p:ph type="sldImg"/>
          </p:nvPr>
        </p:nvSpPr>
        <p:spPr>
          <a:ln/>
        </p:spPr>
      </p:sp>
      <p:sp>
        <p:nvSpPr>
          <p:cNvPr id="1126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extLst>
      <p:ext uri="{BB962C8B-B14F-4D97-AF65-F5344CB8AC3E}">
        <p14:creationId xmlns:p14="http://schemas.microsoft.com/office/powerpoint/2010/main" val="35805268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16579685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4258054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0"/>
            <a:ext cx="2286000" cy="574516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0" y="0"/>
            <a:ext cx="6705600" cy="574516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00210848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F1DADEE1-11FF-4FD5-AFC1-0BD28B527BA8}" type="slidenum">
              <a:rPr lang="en-US" altLang="en-US"/>
              <a:pPr>
                <a:defRPr/>
              </a:pPr>
              <a:t>‹#›</a:t>
            </a:fld>
            <a:endParaRPr lang="en-US" altLang="en-US"/>
          </a:p>
        </p:txBody>
      </p:sp>
    </p:spTree>
    <p:extLst>
      <p:ext uri="{BB962C8B-B14F-4D97-AF65-F5344CB8AC3E}">
        <p14:creationId xmlns:p14="http://schemas.microsoft.com/office/powerpoint/2010/main" val="148711605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2E4F2987-EA6A-4830-B16E-0F377140496B}" type="slidenum">
              <a:rPr lang="en-US" altLang="en-US"/>
              <a:pPr>
                <a:defRPr/>
              </a:pPr>
              <a:t>‹#›</a:t>
            </a:fld>
            <a:endParaRPr lang="en-US" altLang="en-US"/>
          </a:p>
        </p:txBody>
      </p:sp>
    </p:spTree>
    <p:extLst>
      <p:ext uri="{BB962C8B-B14F-4D97-AF65-F5344CB8AC3E}">
        <p14:creationId xmlns:p14="http://schemas.microsoft.com/office/powerpoint/2010/main" val="298283082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8FC04544-640B-4879-917D-5945BE81AE34}" type="slidenum">
              <a:rPr lang="en-US" altLang="en-US"/>
              <a:pPr>
                <a:defRPr/>
              </a:pPr>
              <a:t>‹#›</a:t>
            </a:fld>
            <a:endParaRPr lang="en-US" altLang="en-US"/>
          </a:p>
        </p:txBody>
      </p:sp>
    </p:spTree>
    <p:extLst>
      <p:ext uri="{BB962C8B-B14F-4D97-AF65-F5344CB8AC3E}">
        <p14:creationId xmlns:p14="http://schemas.microsoft.com/office/powerpoint/2010/main" val="302194550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62519677-A0B2-407A-91C3-4F6F11F68376}" type="slidenum">
              <a:rPr lang="en-US" altLang="en-US"/>
              <a:pPr>
                <a:defRPr/>
              </a:pPr>
              <a:t>‹#›</a:t>
            </a:fld>
            <a:endParaRPr lang="en-US" altLang="en-US"/>
          </a:p>
        </p:txBody>
      </p:sp>
    </p:spTree>
    <p:extLst>
      <p:ext uri="{BB962C8B-B14F-4D97-AF65-F5344CB8AC3E}">
        <p14:creationId xmlns:p14="http://schemas.microsoft.com/office/powerpoint/2010/main" val="179865111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A45DDEA3-5290-4F01-992D-5C527ADC95D1}" type="slidenum">
              <a:rPr lang="en-US" altLang="en-US"/>
              <a:pPr>
                <a:defRPr/>
              </a:pPr>
              <a:t>‹#›</a:t>
            </a:fld>
            <a:endParaRPr lang="en-US" altLang="en-US"/>
          </a:p>
        </p:txBody>
      </p:sp>
    </p:spTree>
    <p:extLst>
      <p:ext uri="{BB962C8B-B14F-4D97-AF65-F5344CB8AC3E}">
        <p14:creationId xmlns:p14="http://schemas.microsoft.com/office/powerpoint/2010/main" val="347776857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306B78FD-E10D-464B-9DA7-3DB78FA37299}" type="slidenum">
              <a:rPr lang="en-US" altLang="en-US"/>
              <a:pPr>
                <a:defRPr/>
              </a:pPr>
              <a:t>‹#›</a:t>
            </a:fld>
            <a:endParaRPr lang="en-US" altLang="en-US"/>
          </a:p>
        </p:txBody>
      </p:sp>
    </p:spTree>
    <p:extLst>
      <p:ext uri="{BB962C8B-B14F-4D97-AF65-F5344CB8AC3E}">
        <p14:creationId xmlns:p14="http://schemas.microsoft.com/office/powerpoint/2010/main" val="130191723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07D25FBB-606D-4C84-9FB8-D982996EC613}" type="slidenum">
              <a:rPr lang="en-US" altLang="en-US"/>
              <a:pPr>
                <a:defRPr/>
              </a:pPr>
              <a:t>‹#›</a:t>
            </a:fld>
            <a:endParaRPr lang="en-US" altLang="en-US"/>
          </a:p>
        </p:txBody>
      </p:sp>
    </p:spTree>
    <p:extLst>
      <p:ext uri="{BB962C8B-B14F-4D97-AF65-F5344CB8AC3E}">
        <p14:creationId xmlns:p14="http://schemas.microsoft.com/office/powerpoint/2010/main" val="390607123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85260819-D8CC-4A5A-9F9F-80D624751397}" type="slidenum">
              <a:rPr lang="en-US" altLang="en-US"/>
              <a:pPr>
                <a:defRPr/>
              </a:pPr>
              <a:t>‹#›</a:t>
            </a:fld>
            <a:endParaRPr lang="en-US" altLang="en-US"/>
          </a:p>
        </p:txBody>
      </p:sp>
    </p:spTree>
    <p:extLst>
      <p:ext uri="{BB962C8B-B14F-4D97-AF65-F5344CB8AC3E}">
        <p14:creationId xmlns:p14="http://schemas.microsoft.com/office/powerpoint/2010/main" val="12717127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31060880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6CE362A6-69AC-4610-B980-27677172D5F3}" type="slidenum">
              <a:rPr lang="en-US" altLang="en-US"/>
              <a:pPr>
                <a:defRPr/>
              </a:pPr>
              <a:t>‹#›</a:t>
            </a:fld>
            <a:endParaRPr lang="en-US" altLang="en-US"/>
          </a:p>
        </p:txBody>
      </p:sp>
    </p:spTree>
    <p:extLst>
      <p:ext uri="{BB962C8B-B14F-4D97-AF65-F5344CB8AC3E}">
        <p14:creationId xmlns:p14="http://schemas.microsoft.com/office/powerpoint/2010/main" val="292594815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5C4F9C52-1112-4ED0-B777-98B1E86C1688}" type="slidenum">
              <a:rPr lang="en-US" altLang="en-US"/>
              <a:pPr>
                <a:defRPr/>
              </a:pPr>
              <a:t>‹#›</a:t>
            </a:fld>
            <a:endParaRPr lang="en-US" altLang="en-US"/>
          </a:p>
        </p:txBody>
      </p:sp>
    </p:spTree>
    <p:extLst>
      <p:ext uri="{BB962C8B-B14F-4D97-AF65-F5344CB8AC3E}">
        <p14:creationId xmlns:p14="http://schemas.microsoft.com/office/powerpoint/2010/main" val="112607310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4468F9D7-3233-4D02-A777-0833B2A01210}" type="slidenum">
              <a:rPr lang="en-US" altLang="en-US"/>
              <a:pPr>
                <a:defRPr/>
              </a:pPr>
              <a:t>‹#›</a:t>
            </a:fld>
            <a:endParaRPr lang="en-US" altLang="en-US"/>
          </a:p>
        </p:txBody>
      </p:sp>
    </p:spTree>
    <p:extLst>
      <p:ext uri="{BB962C8B-B14F-4D97-AF65-F5344CB8AC3E}">
        <p14:creationId xmlns:p14="http://schemas.microsoft.com/office/powerpoint/2010/main" val="452553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5254933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0" y="1219200"/>
            <a:ext cx="4495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19200"/>
            <a:ext cx="4495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7171549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7362036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3010466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8092228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26790093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38312501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rgbClr val="000066"/>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0" y="0"/>
            <a:ext cx="91440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0" y="1219200"/>
            <a:ext cx="91440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Tree>
  </p:cSld>
  <p:clrMap bg1="lt1" tx1="dk1" bg2="lt2" tx2="dk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Lst>
  <p:txStyles>
    <p:titleStyle>
      <a:lvl1pPr algn="ctr" rtl="0" eaLnBrk="0" fontAlgn="base" hangingPunct="0">
        <a:spcBef>
          <a:spcPct val="0"/>
        </a:spcBef>
        <a:spcAft>
          <a:spcPct val="0"/>
        </a:spcAft>
        <a:defRPr sz="4400" i="1">
          <a:solidFill>
            <a:schemeClr val="bg1"/>
          </a:solidFill>
          <a:latin typeface="+mj-lt"/>
          <a:ea typeface="+mj-ea"/>
          <a:cs typeface="+mj-cs"/>
        </a:defRPr>
      </a:lvl1pPr>
      <a:lvl2pPr algn="ctr" rtl="0" eaLnBrk="0" fontAlgn="base" hangingPunct="0">
        <a:spcBef>
          <a:spcPct val="0"/>
        </a:spcBef>
        <a:spcAft>
          <a:spcPct val="0"/>
        </a:spcAft>
        <a:defRPr sz="4400" i="1">
          <a:solidFill>
            <a:schemeClr val="bg1"/>
          </a:solidFill>
          <a:latin typeface="Arial" pitchFamily="34" charset="0"/>
          <a:cs typeface="Arial" pitchFamily="34" charset="0"/>
        </a:defRPr>
      </a:lvl2pPr>
      <a:lvl3pPr algn="ctr" rtl="0" eaLnBrk="0" fontAlgn="base" hangingPunct="0">
        <a:spcBef>
          <a:spcPct val="0"/>
        </a:spcBef>
        <a:spcAft>
          <a:spcPct val="0"/>
        </a:spcAft>
        <a:defRPr sz="4400" i="1">
          <a:solidFill>
            <a:schemeClr val="bg1"/>
          </a:solidFill>
          <a:latin typeface="Arial" pitchFamily="34" charset="0"/>
          <a:cs typeface="Arial" pitchFamily="34" charset="0"/>
        </a:defRPr>
      </a:lvl3pPr>
      <a:lvl4pPr algn="ctr" rtl="0" eaLnBrk="0" fontAlgn="base" hangingPunct="0">
        <a:spcBef>
          <a:spcPct val="0"/>
        </a:spcBef>
        <a:spcAft>
          <a:spcPct val="0"/>
        </a:spcAft>
        <a:defRPr sz="4400" i="1">
          <a:solidFill>
            <a:schemeClr val="bg1"/>
          </a:solidFill>
          <a:latin typeface="Arial" pitchFamily="34" charset="0"/>
          <a:cs typeface="Arial" pitchFamily="34" charset="0"/>
        </a:defRPr>
      </a:lvl4pPr>
      <a:lvl5pPr algn="ctr" rtl="0" eaLnBrk="0" fontAlgn="base" hangingPunct="0">
        <a:spcBef>
          <a:spcPct val="0"/>
        </a:spcBef>
        <a:spcAft>
          <a:spcPct val="0"/>
        </a:spcAft>
        <a:defRPr sz="4400" i="1">
          <a:solidFill>
            <a:schemeClr val="bg1"/>
          </a:solidFill>
          <a:latin typeface="Arial" pitchFamily="34" charset="0"/>
          <a:cs typeface="Arial" pitchFamily="34" charset="0"/>
        </a:defRPr>
      </a:lvl5pPr>
      <a:lvl6pPr marL="457200" algn="ctr" rtl="0" fontAlgn="base">
        <a:spcBef>
          <a:spcPct val="0"/>
        </a:spcBef>
        <a:spcAft>
          <a:spcPct val="0"/>
        </a:spcAft>
        <a:defRPr sz="4400" i="1">
          <a:solidFill>
            <a:schemeClr val="bg1"/>
          </a:solidFill>
          <a:latin typeface="Arial" pitchFamily="34" charset="0"/>
          <a:cs typeface="Arial" pitchFamily="34" charset="0"/>
        </a:defRPr>
      </a:lvl6pPr>
      <a:lvl7pPr marL="914400" algn="ctr" rtl="0" fontAlgn="base">
        <a:spcBef>
          <a:spcPct val="0"/>
        </a:spcBef>
        <a:spcAft>
          <a:spcPct val="0"/>
        </a:spcAft>
        <a:defRPr sz="4400" i="1">
          <a:solidFill>
            <a:schemeClr val="bg1"/>
          </a:solidFill>
          <a:latin typeface="Arial" pitchFamily="34" charset="0"/>
          <a:cs typeface="Arial" pitchFamily="34" charset="0"/>
        </a:defRPr>
      </a:lvl7pPr>
      <a:lvl8pPr marL="1371600" algn="ctr" rtl="0" fontAlgn="base">
        <a:spcBef>
          <a:spcPct val="0"/>
        </a:spcBef>
        <a:spcAft>
          <a:spcPct val="0"/>
        </a:spcAft>
        <a:defRPr sz="4400" i="1">
          <a:solidFill>
            <a:schemeClr val="bg1"/>
          </a:solidFill>
          <a:latin typeface="Arial" pitchFamily="34" charset="0"/>
          <a:cs typeface="Arial" pitchFamily="34" charset="0"/>
        </a:defRPr>
      </a:lvl8pPr>
      <a:lvl9pPr marL="1828800" algn="ctr" rtl="0" fontAlgn="base">
        <a:spcBef>
          <a:spcPct val="0"/>
        </a:spcBef>
        <a:spcAft>
          <a:spcPct val="0"/>
        </a:spcAft>
        <a:defRPr sz="4400" i="1">
          <a:solidFill>
            <a:schemeClr val="bg1"/>
          </a:solidFill>
          <a:latin typeface="Arial" pitchFamily="34" charset="0"/>
          <a:cs typeface="Arial" pitchFamily="34" charset="0"/>
        </a:defRPr>
      </a:lvl9pPr>
    </p:titleStyle>
    <p:bodyStyle>
      <a:lvl1pPr marL="176213" indent="-176213" algn="l" rtl="0" eaLnBrk="0" fontAlgn="base" hangingPunct="0">
        <a:spcBef>
          <a:spcPct val="20000"/>
        </a:spcBef>
        <a:spcAft>
          <a:spcPct val="0"/>
        </a:spcAft>
        <a:buChar char="•"/>
        <a:defRPr sz="4000">
          <a:solidFill>
            <a:schemeClr val="bg1"/>
          </a:solidFill>
          <a:latin typeface="+mn-lt"/>
          <a:ea typeface="+mn-ea"/>
          <a:cs typeface="+mn-cs"/>
        </a:defRPr>
      </a:lvl1pPr>
      <a:lvl2pPr marL="457200" indent="-166688" algn="l" rtl="0" eaLnBrk="0" fontAlgn="base" hangingPunct="0">
        <a:spcBef>
          <a:spcPct val="20000"/>
        </a:spcBef>
        <a:spcAft>
          <a:spcPct val="0"/>
        </a:spcAft>
        <a:buSzPct val="85000"/>
        <a:buFont typeface="Wingdings" panose="05000000000000000000" pitchFamily="2" charset="2"/>
        <a:buChar char="Ø"/>
        <a:defRPr sz="4000">
          <a:solidFill>
            <a:schemeClr val="bg1"/>
          </a:solidFill>
          <a:latin typeface="+mn-lt"/>
          <a:cs typeface="+mn-cs"/>
        </a:defRPr>
      </a:lvl2pPr>
      <a:lvl3pPr marL="735013" indent="-163513" algn="l" rtl="0" eaLnBrk="0" fontAlgn="base" hangingPunct="0">
        <a:spcBef>
          <a:spcPct val="20000"/>
        </a:spcBef>
        <a:spcAft>
          <a:spcPct val="0"/>
        </a:spcAft>
        <a:buChar char="•"/>
        <a:defRPr sz="3600">
          <a:solidFill>
            <a:schemeClr val="bg1"/>
          </a:solidFill>
          <a:latin typeface="+mn-lt"/>
          <a:cs typeface="+mn-cs"/>
        </a:defRPr>
      </a:lvl3pPr>
      <a:lvl4pPr marL="1025525" indent="-176213" algn="l" rtl="0" eaLnBrk="0" fontAlgn="base" hangingPunct="0">
        <a:spcBef>
          <a:spcPct val="20000"/>
        </a:spcBef>
        <a:spcAft>
          <a:spcPct val="0"/>
        </a:spcAft>
        <a:buSzPct val="80000"/>
        <a:buFont typeface="Wingdings" panose="05000000000000000000" pitchFamily="2" charset="2"/>
        <a:buChar char="ü"/>
        <a:defRPr sz="3600">
          <a:solidFill>
            <a:schemeClr val="bg1"/>
          </a:solidFill>
          <a:latin typeface="+mn-lt"/>
          <a:cs typeface="+mn-cs"/>
        </a:defRPr>
      </a:lvl4pPr>
      <a:lvl5pPr marL="1254125" indent="-114300" algn="l" rtl="0" eaLnBrk="0" fontAlgn="base" hangingPunct="0">
        <a:spcBef>
          <a:spcPct val="20000"/>
        </a:spcBef>
        <a:spcAft>
          <a:spcPct val="0"/>
        </a:spcAft>
        <a:buSzPct val="65000"/>
        <a:buFont typeface="Wingdings" panose="05000000000000000000" pitchFamily="2" charset="2"/>
        <a:buChar char="v"/>
        <a:defRPr sz="3600">
          <a:solidFill>
            <a:schemeClr val="bg1"/>
          </a:solidFill>
          <a:latin typeface="+mn-lt"/>
          <a:cs typeface="+mn-cs"/>
        </a:defRPr>
      </a:lvl5pPr>
      <a:lvl6pPr marL="1711325" indent="-114300" algn="l" rtl="0" fontAlgn="base">
        <a:spcBef>
          <a:spcPct val="20000"/>
        </a:spcBef>
        <a:spcAft>
          <a:spcPct val="0"/>
        </a:spcAft>
        <a:buSzPct val="65000"/>
        <a:buFont typeface="Wingdings" pitchFamily="2" charset="2"/>
        <a:buChar char="v"/>
        <a:defRPr sz="3600">
          <a:solidFill>
            <a:schemeClr val="bg1"/>
          </a:solidFill>
          <a:latin typeface="+mn-lt"/>
          <a:cs typeface="+mn-cs"/>
        </a:defRPr>
      </a:lvl6pPr>
      <a:lvl7pPr marL="2168525" indent="-114300" algn="l" rtl="0" fontAlgn="base">
        <a:spcBef>
          <a:spcPct val="20000"/>
        </a:spcBef>
        <a:spcAft>
          <a:spcPct val="0"/>
        </a:spcAft>
        <a:buSzPct val="65000"/>
        <a:buFont typeface="Wingdings" pitchFamily="2" charset="2"/>
        <a:buChar char="v"/>
        <a:defRPr sz="3600">
          <a:solidFill>
            <a:schemeClr val="bg1"/>
          </a:solidFill>
          <a:latin typeface="+mn-lt"/>
          <a:cs typeface="+mn-cs"/>
        </a:defRPr>
      </a:lvl7pPr>
      <a:lvl8pPr marL="2625725" indent="-114300" algn="l" rtl="0" fontAlgn="base">
        <a:spcBef>
          <a:spcPct val="20000"/>
        </a:spcBef>
        <a:spcAft>
          <a:spcPct val="0"/>
        </a:spcAft>
        <a:buSzPct val="65000"/>
        <a:buFont typeface="Wingdings" pitchFamily="2" charset="2"/>
        <a:buChar char="v"/>
        <a:defRPr sz="3600">
          <a:solidFill>
            <a:schemeClr val="bg1"/>
          </a:solidFill>
          <a:latin typeface="+mn-lt"/>
          <a:cs typeface="+mn-cs"/>
        </a:defRPr>
      </a:lvl8pPr>
      <a:lvl9pPr marL="3082925" indent="-114300" algn="l" rtl="0" fontAlgn="base">
        <a:spcBef>
          <a:spcPct val="20000"/>
        </a:spcBef>
        <a:spcAft>
          <a:spcPct val="0"/>
        </a:spcAft>
        <a:buSzPct val="65000"/>
        <a:buFont typeface="Wingdings" pitchFamily="2" charset="2"/>
        <a:buChar char="v"/>
        <a:defRPr sz="3600">
          <a:solidFill>
            <a:schemeClr val="bg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2051" name="Rectangle 3"/>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87044"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400">
                <a:solidFill>
                  <a:srgbClr val="000000"/>
                </a:solidFill>
                <a:latin typeface="Arial" charset="0"/>
                <a:cs typeface="Arial" charset="0"/>
              </a:defRPr>
            </a:lvl1pPr>
          </a:lstStyle>
          <a:p>
            <a:pPr>
              <a:defRPr/>
            </a:pPr>
            <a:endParaRPr lang="en-US"/>
          </a:p>
        </p:txBody>
      </p:sp>
      <p:sp>
        <p:nvSpPr>
          <p:cNvPr id="87045"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a:solidFill>
                  <a:srgbClr val="000000"/>
                </a:solidFill>
                <a:latin typeface="Arial" charset="0"/>
                <a:cs typeface="Arial" charset="0"/>
              </a:defRPr>
            </a:lvl1pPr>
          </a:lstStyle>
          <a:p>
            <a:pPr>
              <a:defRPr/>
            </a:pPr>
            <a:endParaRPr lang="en-US"/>
          </a:p>
        </p:txBody>
      </p:sp>
      <p:sp>
        <p:nvSpPr>
          <p:cNvPr id="87046"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smtClean="0">
                <a:solidFill>
                  <a:srgbClr val="000000"/>
                </a:solidFill>
              </a:defRPr>
            </a:lvl1pPr>
          </a:lstStyle>
          <a:p>
            <a:pPr>
              <a:defRPr/>
            </a:pPr>
            <a:fld id="{2543CCD0-6AE4-4086-BB1C-23BE8D383DD1}"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cs typeface="Arial" charset="0"/>
        </a:defRPr>
      </a:lvl2pPr>
      <a:lvl3pPr algn="ctr" rtl="0" eaLnBrk="0" fontAlgn="base" hangingPunct="0">
        <a:spcBef>
          <a:spcPct val="0"/>
        </a:spcBef>
        <a:spcAft>
          <a:spcPct val="0"/>
        </a:spcAft>
        <a:defRPr sz="4400">
          <a:solidFill>
            <a:schemeClr val="tx2"/>
          </a:solidFill>
          <a:latin typeface="Arial" charset="0"/>
          <a:cs typeface="Arial" charset="0"/>
        </a:defRPr>
      </a:lvl3pPr>
      <a:lvl4pPr algn="ctr" rtl="0" eaLnBrk="0" fontAlgn="base" hangingPunct="0">
        <a:spcBef>
          <a:spcPct val="0"/>
        </a:spcBef>
        <a:spcAft>
          <a:spcPct val="0"/>
        </a:spcAft>
        <a:defRPr sz="4400">
          <a:solidFill>
            <a:schemeClr val="tx2"/>
          </a:solidFill>
          <a:latin typeface="Arial" charset="0"/>
          <a:cs typeface="Arial" charset="0"/>
        </a:defRPr>
      </a:lvl4pPr>
      <a:lvl5pPr algn="ctr" rtl="0" eaLnBrk="0" fontAlgn="base" hangingPunct="0">
        <a:spcBef>
          <a:spcPct val="0"/>
        </a:spcBef>
        <a:spcAft>
          <a:spcPct val="0"/>
        </a:spcAft>
        <a:defRPr sz="4400">
          <a:solidFill>
            <a:schemeClr val="tx2"/>
          </a:solidFill>
          <a:latin typeface="Arial" charset="0"/>
          <a:cs typeface="Arial" charset="0"/>
        </a:defRPr>
      </a:lvl5pPr>
      <a:lvl6pPr marL="457200" algn="ctr" rtl="0" fontAlgn="base">
        <a:spcBef>
          <a:spcPct val="0"/>
        </a:spcBef>
        <a:spcAft>
          <a:spcPct val="0"/>
        </a:spcAft>
        <a:defRPr sz="4400">
          <a:solidFill>
            <a:schemeClr val="tx2"/>
          </a:solidFill>
          <a:latin typeface="Arial" charset="0"/>
          <a:cs typeface="Arial" charset="0"/>
        </a:defRPr>
      </a:lvl6pPr>
      <a:lvl7pPr marL="914400" algn="ctr" rtl="0" fontAlgn="base">
        <a:spcBef>
          <a:spcPct val="0"/>
        </a:spcBef>
        <a:spcAft>
          <a:spcPct val="0"/>
        </a:spcAft>
        <a:defRPr sz="4400">
          <a:solidFill>
            <a:schemeClr val="tx2"/>
          </a:solidFill>
          <a:latin typeface="Arial" charset="0"/>
          <a:cs typeface="Arial" charset="0"/>
        </a:defRPr>
      </a:lvl7pPr>
      <a:lvl8pPr marL="1371600" algn="ctr" rtl="0" fontAlgn="base">
        <a:spcBef>
          <a:spcPct val="0"/>
        </a:spcBef>
        <a:spcAft>
          <a:spcPct val="0"/>
        </a:spcAft>
        <a:defRPr sz="4400">
          <a:solidFill>
            <a:schemeClr val="tx2"/>
          </a:solidFill>
          <a:latin typeface="Arial" charset="0"/>
          <a:cs typeface="Arial" charset="0"/>
        </a:defRPr>
      </a:lvl8pPr>
      <a:lvl9pPr marL="1828800" algn="ctr" rtl="0" fontAlgn="base">
        <a:spcBef>
          <a:spcPct val="0"/>
        </a:spcBef>
        <a:spcAft>
          <a:spcPct val="0"/>
        </a:spcAft>
        <a:defRPr sz="4400">
          <a:solidFill>
            <a:schemeClr val="tx2"/>
          </a:solidFill>
          <a:latin typeface="Arial"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8.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0354" name="Rectangle 2"/>
          <p:cNvSpPr>
            <a:spLocks noGrp="1" noChangeArrowheads="1"/>
          </p:cNvSpPr>
          <p:nvPr>
            <p:ph type="ctrTitle" idx="4294967295"/>
          </p:nvPr>
        </p:nvSpPr>
        <p:spPr>
          <a:xfrm>
            <a:off x="433388" y="1838325"/>
            <a:ext cx="8240712" cy="2468563"/>
          </a:xfrm>
          <a:noFill/>
        </p:spPr>
        <p:txBody>
          <a:bodyPr lIns="0" tIns="0" rIns="0" bIns="0">
            <a:spAutoFit/>
          </a:bodyPr>
          <a:lstStyle/>
          <a:p>
            <a:pPr defTabSz="381000" eaLnBrk="1" hangingPunct="1"/>
            <a:r>
              <a:rPr lang="en-US" altLang="en-US" sz="7200" b="1" smtClean="0">
                <a:solidFill>
                  <a:srgbClr val="A0D0FF"/>
                </a:solidFill>
                <a:latin typeface="Times New Roman" panose="02020603050405020304" pitchFamily="18" charset="0"/>
                <a:cs typeface="Times New Roman" panose="02020603050405020304" pitchFamily="18" charset="0"/>
              </a:rPr>
              <a:t>Grace Bible Church</a:t>
            </a:r>
            <a:r>
              <a:rPr lang="en-US" altLang="en-US" sz="7200" b="1" i="0" smtClean="0">
                <a:solidFill>
                  <a:srgbClr val="A0D0FF"/>
                </a:solidFill>
                <a:latin typeface="Times New Roman" panose="02020603050405020304" pitchFamily="18" charset="0"/>
                <a:cs typeface="Times New Roman" panose="02020603050405020304" pitchFamily="18" charset="0"/>
              </a:rPr>
              <a:t/>
            </a:r>
            <a:br>
              <a:rPr lang="en-US" altLang="en-US" sz="7200" b="1" i="0" smtClean="0">
                <a:solidFill>
                  <a:srgbClr val="A0D0FF"/>
                </a:solidFill>
                <a:latin typeface="Times New Roman" panose="02020603050405020304" pitchFamily="18" charset="0"/>
                <a:cs typeface="Times New Roman" panose="02020603050405020304" pitchFamily="18" charset="0"/>
              </a:rPr>
            </a:br>
            <a:r>
              <a:rPr lang="en-US" altLang="en-US" sz="5400" b="1" i="0" smtClean="0">
                <a:solidFill>
                  <a:srgbClr val="A0D0FF"/>
                </a:solidFill>
                <a:latin typeface="Times New Roman" panose="02020603050405020304" pitchFamily="18" charset="0"/>
                <a:cs typeface="Times New Roman" panose="02020603050405020304" pitchFamily="18" charset="0"/>
              </a:rPr>
              <a:t> </a:t>
            </a:r>
            <a:r>
              <a:rPr lang="en-US" altLang="en-US" sz="3600" b="1" smtClean="0">
                <a:solidFill>
                  <a:srgbClr val="FFFF90"/>
                </a:solidFill>
                <a:latin typeface="Times New Roman" panose="02020603050405020304" pitchFamily="18" charset="0"/>
                <a:cs typeface="Times New Roman" panose="02020603050405020304" pitchFamily="18" charset="0"/>
              </a:rPr>
              <a:t>Glorifying God </a:t>
            </a:r>
            <a:br>
              <a:rPr lang="en-US" altLang="en-US" sz="3600" b="1" smtClean="0">
                <a:solidFill>
                  <a:srgbClr val="FFFF90"/>
                </a:solidFill>
                <a:latin typeface="Times New Roman" panose="02020603050405020304" pitchFamily="18" charset="0"/>
                <a:cs typeface="Times New Roman" panose="02020603050405020304" pitchFamily="18" charset="0"/>
              </a:rPr>
            </a:br>
            <a:r>
              <a:rPr lang="en-US" altLang="en-US" sz="3600" b="1" smtClean="0">
                <a:solidFill>
                  <a:srgbClr val="FFFF90"/>
                </a:solidFill>
                <a:latin typeface="Times New Roman" panose="02020603050405020304" pitchFamily="18" charset="0"/>
                <a:cs typeface="Times New Roman" panose="02020603050405020304" pitchFamily="18" charset="0"/>
              </a:rPr>
              <a:t>by Making Disciples of Jesus Christ</a:t>
            </a:r>
          </a:p>
        </p:txBody>
      </p:sp>
    </p:spTree>
  </p:cSld>
  <p:clrMapOvr>
    <a:masterClrMapping/>
  </p:clrMapOvr>
  <p:transition spd="med"/>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00354"/>
                                        </p:tgtEl>
                                        <p:attrNameLst>
                                          <p:attrName>style.visibility</p:attrName>
                                        </p:attrNameLst>
                                      </p:cBhvr>
                                      <p:to>
                                        <p:strVal val="visible"/>
                                      </p:to>
                                    </p:set>
                                    <p:animEffect transition="in" filter="fade">
                                      <p:cBhvr>
                                        <p:cTn id="7" dur="2000"/>
                                        <p:tgtEl>
                                          <p:spTgt spid="10035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0354"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ctrTitle" idx="4294967295"/>
          </p:nvPr>
        </p:nvSpPr>
        <p:spPr>
          <a:xfrm>
            <a:off x="0" y="0"/>
            <a:ext cx="9144000" cy="1219200"/>
          </a:xfrm>
          <a:noFill/>
        </p:spPr>
        <p:txBody>
          <a:bodyPr lIns="0" tIns="0" rIns="0" bIns="0">
            <a:spAutoFit/>
          </a:bodyPr>
          <a:lstStyle/>
          <a:p>
            <a:pPr defTabSz="381000" eaLnBrk="1" hangingPunct="1"/>
            <a:r>
              <a:rPr lang="en-US" altLang="en-US" b="1" u="sng" dirty="0">
                <a:solidFill>
                  <a:srgbClr val="A0D0FF"/>
                </a:solidFill>
                <a:latin typeface="Arial Narrow" panose="020B0606020202030204" pitchFamily="34" charset="0"/>
              </a:rPr>
              <a:t>Defining Grace</a:t>
            </a:r>
            <a:r>
              <a:rPr lang="en-US" altLang="en-US" b="1" i="0" u="sng" dirty="0" smtClean="0">
                <a:solidFill>
                  <a:srgbClr val="A0D0FF"/>
                </a:solidFill>
                <a:latin typeface="Arial Narrow" panose="020B0606020202030204" pitchFamily="34" charset="0"/>
              </a:rPr>
              <a:t/>
            </a:r>
            <a:br>
              <a:rPr lang="en-US" altLang="en-US" b="1" i="0" u="sng" dirty="0" smtClean="0">
                <a:solidFill>
                  <a:srgbClr val="A0D0FF"/>
                </a:solidFill>
                <a:latin typeface="Arial Narrow" panose="020B0606020202030204" pitchFamily="34" charset="0"/>
              </a:rPr>
            </a:br>
            <a:r>
              <a:rPr lang="en-US" altLang="en-US" sz="3600" b="1" dirty="0" smtClean="0">
                <a:solidFill>
                  <a:srgbClr val="FFFF99"/>
                </a:solidFill>
                <a:latin typeface="Arial Narrow" panose="020B0606020202030204" pitchFamily="34" charset="0"/>
              </a:rPr>
              <a:t>Greek</a:t>
            </a:r>
            <a:endParaRPr lang="en-US" altLang="en-US" sz="3600" b="1" dirty="0" smtClean="0">
              <a:solidFill>
                <a:srgbClr val="FFFF99"/>
              </a:solidFill>
              <a:latin typeface="Arial Narrow" panose="020B0606020202030204" pitchFamily="34" charset="0"/>
            </a:endParaRPr>
          </a:p>
        </p:txBody>
      </p:sp>
      <p:sp>
        <p:nvSpPr>
          <p:cNvPr id="52227" name="Rectangle 3"/>
          <p:cNvSpPr>
            <a:spLocks noGrp="1" noChangeArrowheads="1"/>
          </p:cNvSpPr>
          <p:nvPr>
            <p:ph type="body" idx="4294967295"/>
          </p:nvPr>
        </p:nvSpPr>
        <p:spPr>
          <a:xfrm>
            <a:off x="0" y="1143000"/>
            <a:ext cx="9144000" cy="5715000"/>
          </a:xfrm>
          <a:noFill/>
        </p:spPr>
        <p:txBody>
          <a:bodyPr/>
          <a:lstStyle/>
          <a:p>
            <a:pPr eaLnBrk="1" hangingPunct="1"/>
            <a:r>
              <a:rPr lang="en-US" altLang="en-US" sz="4400" b="1" dirty="0" smtClean="0">
                <a:solidFill>
                  <a:srgbClr val="FFFFFF"/>
                </a:solidFill>
                <a:latin typeface="Arial Narrow" panose="020B0606020202030204" pitchFamily="34" charset="0"/>
              </a:rPr>
              <a:t> </a:t>
            </a:r>
            <a:r>
              <a:rPr lang="en-US" altLang="en-US" sz="4400" b="1" dirty="0" err="1" smtClean="0">
                <a:solidFill>
                  <a:srgbClr val="FFFFFF"/>
                </a:solidFill>
                <a:latin typeface="TekniaGreek" panose="02000503060000020004" pitchFamily="2" charset="0"/>
              </a:rPr>
              <a:t>cavriV</a:t>
            </a:r>
            <a:r>
              <a:rPr lang="en-US" altLang="en-US" sz="4400" b="1" dirty="0">
                <a:solidFill>
                  <a:srgbClr val="FFFFFF"/>
                </a:solidFill>
                <a:latin typeface="TekniaGreek" panose="02000503060000020004" pitchFamily="2" charset="0"/>
              </a:rPr>
              <a:t>, </a:t>
            </a:r>
            <a:r>
              <a:rPr lang="en-US" altLang="en-US" sz="4400" b="1" dirty="0" err="1">
                <a:solidFill>
                  <a:srgbClr val="FFFFFF"/>
                </a:solidFill>
                <a:latin typeface="TekniaGreek" panose="02000503060000020004" pitchFamily="2" charset="0"/>
              </a:rPr>
              <a:t>carivzomai</a:t>
            </a:r>
            <a:r>
              <a:rPr lang="en-US" altLang="en-US" sz="4400" b="1" dirty="0">
                <a:solidFill>
                  <a:srgbClr val="FFFFFF"/>
                </a:solidFill>
                <a:latin typeface="TekniaGreek" panose="02000503060000020004" pitchFamily="2" charset="0"/>
              </a:rPr>
              <a:t>, </a:t>
            </a:r>
            <a:r>
              <a:rPr lang="en-US" altLang="en-US" sz="4400" b="1" dirty="0" err="1">
                <a:solidFill>
                  <a:srgbClr val="FFFFFF"/>
                </a:solidFill>
                <a:latin typeface="TekniaGreek" panose="02000503060000020004" pitchFamily="2" charset="0"/>
              </a:rPr>
              <a:t>caritovw</a:t>
            </a:r>
            <a:r>
              <a:rPr lang="en-US" altLang="en-US" sz="4400" b="1" dirty="0">
                <a:solidFill>
                  <a:srgbClr val="FFFFFF"/>
                </a:solidFill>
                <a:latin typeface="TekniaGreek" panose="02000503060000020004" pitchFamily="2" charset="0"/>
              </a:rPr>
              <a:t> </a:t>
            </a:r>
            <a:r>
              <a:rPr lang="en-US" altLang="en-US" sz="4400" b="1" dirty="0">
                <a:solidFill>
                  <a:srgbClr val="FFFFFF"/>
                </a:solidFill>
                <a:latin typeface="Arial Narrow" panose="020B0606020202030204" pitchFamily="34" charset="0"/>
              </a:rPr>
              <a:t>/ </a:t>
            </a:r>
            <a:r>
              <a:rPr lang="en-US" altLang="en-US" sz="4400" b="1" dirty="0" err="1">
                <a:solidFill>
                  <a:srgbClr val="FFFFFF"/>
                </a:solidFill>
                <a:latin typeface="Arial Narrow" panose="020B0606020202030204" pitchFamily="34" charset="0"/>
              </a:rPr>
              <a:t>charis</a:t>
            </a:r>
            <a:r>
              <a:rPr lang="en-US" altLang="en-US" sz="4400" b="1" dirty="0">
                <a:solidFill>
                  <a:srgbClr val="FFFFFF"/>
                </a:solidFill>
                <a:latin typeface="Arial Narrow" panose="020B0606020202030204" pitchFamily="34" charset="0"/>
              </a:rPr>
              <a:t>, </a:t>
            </a:r>
            <a:r>
              <a:rPr lang="en-US" altLang="en-US" sz="4400" b="1" dirty="0" err="1">
                <a:solidFill>
                  <a:srgbClr val="FFFFFF"/>
                </a:solidFill>
                <a:latin typeface="Arial Narrow" panose="020B0606020202030204" pitchFamily="34" charset="0"/>
              </a:rPr>
              <a:t>charizomai</a:t>
            </a:r>
            <a:r>
              <a:rPr lang="en-US" altLang="en-US" sz="4400" b="1" dirty="0">
                <a:solidFill>
                  <a:srgbClr val="FFFFFF"/>
                </a:solidFill>
                <a:latin typeface="Arial Narrow" panose="020B0606020202030204" pitchFamily="34" charset="0"/>
              </a:rPr>
              <a:t>, </a:t>
            </a:r>
            <a:r>
              <a:rPr lang="en-US" altLang="en-US" sz="4400" b="1" dirty="0" err="1">
                <a:solidFill>
                  <a:srgbClr val="FFFFFF"/>
                </a:solidFill>
                <a:latin typeface="Arial Narrow" panose="020B0606020202030204" pitchFamily="34" charset="0"/>
              </a:rPr>
              <a:t>charitoō</a:t>
            </a:r>
            <a:r>
              <a:rPr lang="en-US" altLang="en-US" sz="4400" b="1" dirty="0">
                <a:solidFill>
                  <a:srgbClr val="FFFFFF"/>
                </a:solidFill>
                <a:latin typeface="Arial Narrow" panose="020B0606020202030204" pitchFamily="34" charset="0"/>
              </a:rPr>
              <a:t> word group: </a:t>
            </a:r>
            <a:r>
              <a:rPr lang="en-US" altLang="en-US" sz="4400" b="1" dirty="0" smtClean="0">
                <a:solidFill>
                  <a:srgbClr val="FFFFFF"/>
                </a:solidFill>
                <a:latin typeface="Arial Narrow" panose="020B0606020202030204" pitchFamily="34" charset="0"/>
              </a:rPr>
              <a:t>Its meaning </a:t>
            </a:r>
            <a:r>
              <a:rPr lang="en-US" altLang="en-US" sz="4400" b="1" dirty="0">
                <a:solidFill>
                  <a:srgbClr val="FFFFFF"/>
                </a:solidFill>
                <a:latin typeface="Arial Narrow" panose="020B0606020202030204" pitchFamily="34" charset="0"/>
              </a:rPr>
              <a:t>developed over time</a:t>
            </a:r>
          </a:p>
          <a:p>
            <a:pPr lvl="1" eaLnBrk="1" hangingPunct="1"/>
            <a:r>
              <a:rPr lang="en-US" altLang="en-US" sz="4400" b="1" dirty="0" smtClean="0">
                <a:solidFill>
                  <a:srgbClr val="FFFFFF"/>
                </a:solidFill>
                <a:latin typeface="Arial Narrow" panose="020B0606020202030204" pitchFamily="34" charset="0"/>
              </a:rPr>
              <a:t>“</a:t>
            </a:r>
            <a:r>
              <a:rPr lang="en-US" altLang="en-US" sz="4400" b="1" dirty="0">
                <a:solidFill>
                  <a:srgbClr val="FFFFFF"/>
                </a:solidFill>
                <a:latin typeface="Arial Narrow" panose="020B0606020202030204" pitchFamily="34" charset="0"/>
              </a:rPr>
              <a:t>what delights” ➔ </a:t>
            </a:r>
            <a:endParaRPr lang="en-US" altLang="en-US" sz="4400" b="1" dirty="0" smtClean="0">
              <a:solidFill>
                <a:srgbClr val="FFFFFF"/>
              </a:solidFill>
              <a:latin typeface="Arial Narrow" panose="020B0606020202030204" pitchFamily="34" charset="0"/>
            </a:endParaRPr>
          </a:p>
          <a:p>
            <a:pPr marL="687388" lvl="1" indent="-396875" eaLnBrk="1" hangingPunct="1"/>
            <a:r>
              <a:rPr lang="en-US" altLang="en-US" sz="4400" b="1" dirty="0" smtClean="0">
                <a:solidFill>
                  <a:srgbClr val="FFFFFF"/>
                </a:solidFill>
                <a:latin typeface="Arial Narrow" panose="020B0606020202030204" pitchFamily="34" charset="0"/>
              </a:rPr>
              <a:t>“</a:t>
            </a:r>
            <a:r>
              <a:rPr lang="en-US" altLang="en-US" sz="4400" b="1" dirty="0">
                <a:solidFill>
                  <a:srgbClr val="FFFFFF"/>
                </a:solidFill>
                <a:latin typeface="Arial Narrow" panose="020B0606020202030204" pitchFamily="34" charset="0"/>
              </a:rPr>
              <a:t>a state causing joy or an act accompanying it,” ➔ </a:t>
            </a:r>
            <a:endParaRPr lang="en-US" altLang="en-US" sz="4400" b="1" dirty="0" smtClean="0">
              <a:solidFill>
                <a:srgbClr val="FFFFFF"/>
              </a:solidFill>
              <a:latin typeface="Arial Narrow" panose="020B0606020202030204" pitchFamily="34" charset="0"/>
            </a:endParaRPr>
          </a:p>
          <a:p>
            <a:pPr lvl="1" eaLnBrk="1" hangingPunct="1"/>
            <a:r>
              <a:rPr lang="en-US" altLang="en-US" sz="4400" b="1" dirty="0" err="1" smtClean="0">
                <a:solidFill>
                  <a:srgbClr val="FFFFFF"/>
                </a:solidFill>
                <a:latin typeface="Arial Narrow" panose="020B0606020202030204" pitchFamily="34" charset="0"/>
              </a:rPr>
              <a:t>favour</a:t>
            </a:r>
            <a:r>
              <a:rPr lang="en-US" altLang="en-US" sz="4400" b="1" dirty="0" smtClean="0">
                <a:solidFill>
                  <a:srgbClr val="FFFFFF"/>
                </a:solidFill>
                <a:latin typeface="Arial Narrow" panose="020B0606020202030204" pitchFamily="34" charset="0"/>
              </a:rPr>
              <a:t> </a:t>
            </a:r>
            <a:r>
              <a:rPr lang="en-US" altLang="en-US" sz="4400" b="1" dirty="0">
                <a:solidFill>
                  <a:srgbClr val="FFFFFF"/>
                </a:solidFill>
                <a:latin typeface="Arial Narrow" panose="020B0606020202030204" pitchFamily="34" charset="0"/>
              </a:rPr>
              <a:t>of fortune and </a:t>
            </a:r>
            <a:r>
              <a:rPr lang="en-US" altLang="en-US" sz="4400" b="1" dirty="0" smtClean="0">
                <a:solidFill>
                  <a:srgbClr val="FFFFFF"/>
                </a:solidFill>
                <a:latin typeface="Arial Narrow" panose="020B0606020202030204" pitchFamily="34" charset="0"/>
              </a:rPr>
              <a:t>kindness</a:t>
            </a:r>
            <a:endParaRPr lang="en-US" altLang="en-US" sz="4400" b="1" dirty="0" smtClean="0">
              <a:solidFill>
                <a:srgbClr val="FFFFFF"/>
              </a:solidFill>
              <a:latin typeface="Arial Narrow" panose="020B0606020202030204" pitchFamily="34" charset="0"/>
            </a:endParaRPr>
          </a:p>
        </p:txBody>
      </p:sp>
    </p:spTree>
  </p:cSld>
  <p:clrMapOvr>
    <a:masterClrMapping/>
  </p:clrMapOvr>
  <p:transition spd="med">
    <p:blinds dir="vert"/>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52226"/>
                                        </p:tgtEl>
                                        <p:attrNameLst>
                                          <p:attrName>style.visibility</p:attrName>
                                        </p:attrNameLst>
                                      </p:cBhvr>
                                      <p:to>
                                        <p:strVal val="visible"/>
                                      </p:to>
                                    </p:set>
                                  </p:childTnLst>
                                </p:cTn>
                              </p:par>
                            </p:childTnLst>
                          </p:cTn>
                        </p:par>
                        <p:par>
                          <p:cTn id="7" fill="hold" nodeType="withGroup">
                            <p:stCondLst>
                              <p:cond delay="0"/>
                            </p:stCondLst>
                            <p:childTnLst>
                              <p:par>
                                <p:cTn id="8" presetID="3" presetClass="entr" presetSubtype="5" fill="hold" grpId="0" nodeType="afterEffect">
                                  <p:stCondLst>
                                    <p:cond delay="0"/>
                                  </p:stCondLst>
                                  <p:childTnLst>
                                    <p:set>
                                      <p:cBhvr>
                                        <p:cTn id="9" dur="1" fill="hold">
                                          <p:stCondLst>
                                            <p:cond delay="0"/>
                                          </p:stCondLst>
                                        </p:cTn>
                                        <p:tgtEl>
                                          <p:spTgt spid="52227">
                                            <p:txEl>
                                              <p:pRg st="0" end="0"/>
                                            </p:txEl>
                                          </p:spTgt>
                                        </p:tgtEl>
                                        <p:attrNameLst>
                                          <p:attrName>style.visibility</p:attrName>
                                        </p:attrNameLst>
                                      </p:cBhvr>
                                      <p:to>
                                        <p:strVal val="visible"/>
                                      </p:to>
                                    </p:set>
                                    <p:animEffect transition="in" filter="blinds(vertical)">
                                      <p:cBhvr>
                                        <p:cTn id="10" dur="500"/>
                                        <p:tgtEl>
                                          <p:spTgt spid="52227">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3" presetClass="entr" presetSubtype="5" fill="hold" grpId="0" nodeType="clickEffect">
                                  <p:stCondLst>
                                    <p:cond delay="0"/>
                                  </p:stCondLst>
                                  <p:childTnLst>
                                    <p:set>
                                      <p:cBhvr>
                                        <p:cTn id="14" dur="1" fill="hold">
                                          <p:stCondLst>
                                            <p:cond delay="0"/>
                                          </p:stCondLst>
                                        </p:cTn>
                                        <p:tgtEl>
                                          <p:spTgt spid="52227">
                                            <p:txEl>
                                              <p:pRg st="1" end="1"/>
                                            </p:txEl>
                                          </p:spTgt>
                                        </p:tgtEl>
                                        <p:attrNameLst>
                                          <p:attrName>style.visibility</p:attrName>
                                        </p:attrNameLst>
                                      </p:cBhvr>
                                      <p:to>
                                        <p:strVal val="visible"/>
                                      </p:to>
                                    </p:set>
                                    <p:animEffect transition="in" filter="blinds(vertical)">
                                      <p:cBhvr>
                                        <p:cTn id="15" dur="500"/>
                                        <p:tgtEl>
                                          <p:spTgt spid="52227">
                                            <p:txEl>
                                              <p:pRg st="1" end="1"/>
                                            </p:txEl>
                                          </p:spTgt>
                                        </p:tgtEl>
                                      </p:cBhvr>
                                    </p:animEffect>
                                  </p:childTnLst>
                                </p:cTn>
                              </p:par>
                            </p:childTnLst>
                          </p:cTn>
                        </p:par>
                        <p:par>
                          <p:cTn id="16" fill="hold">
                            <p:stCondLst>
                              <p:cond delay="500"/>
                            </p:stCondLst>
                            <p:childTnLst>
                              <p:par>
                                <p:cTn id="17" presetID="3" presetClass="entr" presetSubtype="5" fill="hold" grpId="0" nodeType="afterEffect">
                                  <p:stCondLst>
                                    <p:cond delay="500"/>
                                  </p:stCondLst>
                                  <p:childTnLst>
                                    <p:set>
                                      <p:cBhvr>
                                        <p:cTn id="18" dur="1" fill="hold">
                                          <p:stCondLst>
                                            <p:cond delay="0"/>
                                          </p:stCondLst>
                                        </p:cTn>
                                        <p:tgtEl>
                                          <p:spTgt spid="52227">
                                            <p:txEl>
                                              <p:pRg st="2" end="2"/>
                                            </p:txEl>
                                          </p:spTgt>
                                        </p:tgtEl>
                                        <p:attrNameLst>
                                          <p:attrName>style.visibility</p:attrName>
                                        </p:attrNameLst>
                                      </p:cBhvr>
                                      <p:to>
                                        <p:strVal val="visible"/>
                                      </p:to>
                                    </p:set>
                                    <p:animEffect transition="in" filter="blinds(vertical)">
                                      <p:cBhvr>
                                        <p:cTn id="19" dur="500"/>
                                        <p:tgtEl>
                                          <p:spTgt spid="52227">
                                            <p:txEl>
                                              <p:pRg st="2" end="2"/>
                                            </p:txEl>
                                          </p:spTgt>
                                        </p:tgtEl>
                                      </p:cBhvr>
                                    </p:animEffect>
                                  </p:childTnLst>
                                </p:cTn>
                              </p:par>
                            </p:childTnLst>
                          </p:cTn>
                        </p:par>
                        <p:par>
                          <p:cTn id="20" fill="hold">
                            <p:stCondLst>
                              <p:cond delay="1500"/>
                            </p:stCondLst>
                            <p:childTnLst>
                              <p:par>
                                <p:cTn id="21" presetID="3" presetClass="entr" presetSubtype="5" fill="hold" grpId="0" nodeType="afterEffect">
                                  <p:stCondLst>
                                    <p:cond delay="500"/>
                                  </p:stCondLst>
                                  <p:childTnLst>
                                    <p:set>
                                      <p:cBhvr>
                                        <p:cTn id="22" dur="1" fill="hold">
                                          <p:stCondLst>
                                            <p:cond delay="0"/>
                                          </p:stCondLst>
                                        </p:cTn>
                                        <p:tgtEl>
                                          <p:spTgt spid="52227">
                                            <p:txEl>
                                              <p:pRg st="3" end="3"/>
                                            </p:txEl>
                                          </p:spTgt>
                                        </p:tgtEl>
                                        <p:attrNameLst>
                                          <p:attrName>style.visibility</p:attrName>
                                        </p:attrNameLst>
                                      </p:cBhvr>
                                      <p:to>
                                        <p:strVal val="visible"/>
                                      </p:to>
                                    </p:set>
                                    <p:animEffect transition="in" filter="blinds(vertical)">
                                      <p:cBhvr>
                                        <p:cTn id="23" dur="500"/>
                                        <p:tgtEl>
                                          <p:spTgt spid="52227">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2226" grpId="0"/>
      <p:bldP spid="52227" grpId="0" uiExpand="1"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ctrTitle" idx="4294967295"/>
          </p:nvPr>
        </p:nvSpPr>
        <p:spPr>
          <a:xfrm>
            <a:off x="0" y="0"/>
            <a:ext cx="9144000" cy="1219200"/>
          </a:xfrm>
          <a:noFill/>
        </p:spPr>
        <p:txBody>
          <a:bodyPr lIns="0" tIns="0" rIns="0" bIns="0">
            <a:spAutoFit/>
          </a:bodyPr>
          <a:lstStyle/>
          <a:p>
            <a:pPr defTabSz="381000" eaLnBrk="1" hangingPunct="1"/>
            <a:r>
              <a:rPr lang="en-US" altLang="en-US" b="1" u="sng" dirty="0">
                <a:solidFill>
                  <a:srgbClr val="A0D0FF"/>
                </a:solidFill>
                <a:latin typeface="Arial Narrow" panose="020B0606020202030204" pitchFamily="34" charset="0"/>
              </a:rPr>
              <a:t>Defining Grace</a:t>
            </a:r>
            <a:r>
              <a:rPr lang="en-US" altLang="en-US" b="1" i="0" u="sng" dirty="0" smtClean="0">
                <a:solidFill>
                  <a:srgbClr val="A0D0FF"/>
                </a:solidFill>
                <a:latin typeface="Arial Narrow" panose="020B0606020202030204" pitchFamily="34" charset="0"/>
              </a:rPr>
              <a:t/>
            </a:r>
            <a:br>
              <a:rPr lang="en-US" altLang="en-US" b="1" i="0" u="sng" dirty="0" smtClean="0">
                <a:solidFill>
                  <a:srgbClr val="A0D0FF"/>
                </a:solidFill>
                <a:latin typeface="Arial Narrow" panose="020B0606020202030204" pitchFamily="34" charset="0"/>
              </a:rPr>
            </a:br>
            <a:r>
              <a:rPr lang="en-US" altLang="en-US" sz="3600" b="1" dirty="0" smtClean="0">
                <a:solidFill>
                  <a:srgbClr val="FFFF99"/>
                </a:solidFill>
                <a:latin typeface="Arial Narrow" panose="020B0606020202030204" pitchFamily="34" charset="0"/>
              </a:rPr>
              <a:t>Greek</a:t>
            </a:r>
            <a:endParaRPr lang="en-US" altLang="en-US" sz="3600" b="1" dirty="0" smtClean="0">
              <a:solidFill>
                <a:srgbClr val="FFFF99"/>
              </a:solidFill>
              <a:latin typeface="Arial Narrow" panose="020B0606020202030204" pitchFamily="34" charset="0"/>
            </a:endParaRPr>
          </a:p>
        </p:txBody>
      </p:sp>
      <p:sp>
        <p:nvSpPr>
          <p:cNvPr id="52227" name="Rectangle 3"/>
          <p:cNvSpPr>
            <a:spLocks noGrp="1" noChangeArrowheads="1"/>
          </p:cNvSpPr>
          <p:nvPr>
            <p:ph type="body" idx="4294967295"/>
          </p:nvPr>
        </p:nvSpPr>
        <p:spPr>
          <a:xfrm>
            <a:off x="0" y="1143000"/>
            <a:ext cx="9144000" cy="5715000"/>
          </a:xfrm>
          <a:noFill/>
        </p:spPr>
        <p:txBody>
          <a:bodyPr/>
          <a:lstStyle/>
          <a:p>
            <a:pPr lvl="1" eaLnBrk="1" hangingPunct="1"/>
            <a:r>
              <a:rPr lang="en-US" altLang="en-US" sz="4400" b="1" dirty="0" smtClean="0">
                <a:solidFill>
                  <a:srgbClr val="FFFFFF"/>
                </a:solidFill>
                <a:latin typeface="Arial Narrow" panose="020B0606020202030204" pitchFamily="34" charset="0"/>
              </a:rPr>
              <a:t>“</a:t>
            </a:r>
            <a:r>
              <a:rPr lang="en-US" altLang="en-US" sz="4400" b="1" dirty="0">
                <a:solidFill>
                  <a:srgbClr val="FFFFFF"/>
                </a:solidFill>
                <a:latin typeface="Arial Narrow" panose="020B0606020202030204" pitchFamily="34" charset="0"/>
              </a:rPr>
              <a:t>to show pleasure,” ➔</a:t>
            </a:r>
            <a:endParaRPr lang="en-US" altLang="en-US" sz="4400" b="1" dirty="0" smtClean="0">
              <a:solidFill>
                <a:srgbClr val="FFFFFF"/>
              </a:solidFill>
              <a:latin typeface="Arial Narrow" panose="020B0606020202030204" pitchFamily="34" charset="0"/>
            </a:endParaRPr>
          </a:p>
          <a:p>
            <a:pPr lvl="1" eaLnBrk="1" hangingPunct="1"/>
            <a:r>
              <a:rPr lang="en-US" altLang="en-US" sz="4400" b="1" dirty="0" smtClean="0">
                <a:solidFill>
                  <a:srgbClr val="FFFFFF"/>
                </a:solidFill>
                <a:latin typeface="Arial Narrow" panose="020B0606020202030204" pitchFamily="34" charset="0"/>
              </a:rPr>
              <a:t>“</a:t>
            </a:r>
            <a:r>
              <a:rPr lang="en-US" altLang="en-US" sz="4400" b="1" dirty="0">
                <a:solidFill>
                  <a:srgbClr val="FFFFFF"/>
                </a:solidFill>
                <a:latin typeface="Arial Narrow" panose="020B0606020202030204" pitchFamily="34" charset="0"/>
              </a:rPr>
              <a:t>to show oneself to be pleasant” </a:t>
            </a:r>
            <a:r>
              <a:rPr lang="en-US" altLang="en-US" sz="4400" b="1" dirty="0" smtClean="0">
                <a:solidFill>
                  <a:srgbClr val="FFFFFF"/>
                </a:solidFill>
                <a:latin typeface="Arial Narrow" panose="020B0606020202030204" pitchFamily="34" charset="0"/>
              </a:rPr>
              <a:t>➔</a:t>
            </a:r>
          </a:p>
          <a:p>
            <a:pPr lvl="1" eaLnBrk="1" hangingPunct="1"/>
            <a:r>
              <a:rPr lang="en-US" altLang="en-US" sz="4400" b="1" dirty="0" smtClean="0">
                <a:solidFill>
                  <a:srgbClr val="FFFFFF"/>
                </a:solidFill>
                <a:latin typeface="Arial Narrow" panose="020B0606020202030204" pitchFamily="34" charset="0"/>
              </a:rPr>
              <a:t> </a:t>
            </a:r>
            <a:r>
              <a:rPr lang="en-US" altLang="en-US" sz="4400" b="1" dirty="0">
                <a:solidFill>
                  <a:srgbClr val="FFFFFF"/>
                </a:solidFill>
                <a:latin typeface="Arial Narrow" panose="020B0606020202030204" pitchFamily="34" charset="0"/>
              </a:rPr>
              <a:t>a ruler’s </a:t>
            </a:r>
            <a:r>
              <a:rPr lang="en-US" altLang="en-US" sz="4400" b="1" dirty="0" smtClean="0">
                <a:solidFill>
                  <a:srgbClr val="FFFFFF"/>
                </a:solidFill>
                <a:latin typeface="Arial Narrow" panose="020B0606020202030204" pitchFamily="34" charset="0"/>
              </a:rPr>
              <a:t>favor </a:t>
            </a:r>
            <a:r>
              <a:rPr lang="en-US" altLang="en-US" sz="4400" b="1" dirty="0">
                <a:solidFill>
                  <a:srgbClr val="FFFFFF"/>
                </a:solidFill>
                <a:latin typeface="Arial Narrow" panose="020B0606020202030204" pitchFamily="34" charset="0"/>
              </a:rPr>
              <a:t>➔</a:t>
            </a:r>
            <a:endParaRPr lang="en-US" altLang="en-US" sz="4400" b="1" dirty="0" smtClean="0">
              <a:solidFill>
                <a:srgbClr val="FFFFFF"/>
              </a:solidFill>
              <a:latin typeface="Arial Narrow" panose="020B0606020202030204" pitchFamily="34" charset="0"/>
            </a:endParaRPr>
          </a:p>
          <a:p>
            <a:pPr lvl="1" eaLnBrk="1" hangingPunct="1"/>
            <a:r>
              <a:rPr lang="en-US" altLang="en-US" sz="4400" b="1" dirty="0" smtClean="0">
                <a:solidFill>
                  <a:srgbClr val="FFFFFF"/>
                </a:solidFill>
                <a:latin typeface="Arial Narrow" panose="020B0606020202030204" pitchFamily="34" charset="0"/>
              </a:rPr>
              <a:t>a </a:t>
            </a:r>
            <a:r>
              <a:rPr lang="en-US" altLang="en-US" sz="4400" b="1" dirty="0">
                <a:solidFill>
                  <a:srgbClr val="FFFFFF"/>
                </a:solidFill>
                <a:latin typeface="Arial Narrow" panose="020B0606020202030204" pitchFamily="34" charset="0"/>
              </a:rPr>
              <a:t>gift </a:t>
            </a:r>
            <a:r>
              <a:rPr lang="en-US" altLang="en-US" sz="4400" b="1" dirty="0" smtClean="0">
                <a:solidFill>
                  <a:srgbClr val="FFFFFF"/>
                </a:solidFill>
                <a:latin typeface="Arial Narrow" panose="020B0606020202030204" pitchFamily="34" charset="0"/>
              </a:rPr>
              <a:t>➔</a:t>
            </a:r>
          </a:p>
          <a:p>
            <a:pPr lvl="1" eaLnBrk="1" hangingPunct="1"/>
            <a:r>
              <a:rPr lang="en-US" altLang="en-US" sz="4400" b="1" dirty="0" smtClean="0">
                <a:solidFill>
                  <a:srgbClr val="FFFFFF"/>
                </a:solidFill>
                <a:latin typeface="Arial Narrow" panose="020B0606020202030204" pitchFamily="34" charset="0"/>
              </a:rPr>
              <a:t>power </a:t>
            </a:r>
            <a:r>
              <a:rPr lang="en-US" altLang="en-US" sz="4400" b="1" dirty="0">
                <a:solidFill>
                  <a:srgbClr val="FFFFFF"/>
                </a:solidFill>
                <a:latin typeface="Arial Narrow" panose="020B0606020202030204" pitchFamily="34" charset="0"/>
              </a:rPr>
              <a:t>from above (gods)</a:t>
            </a:r>
            <a:endParaRPr lang="en-US" altLang="en-US" sz="4400" b="1" dirty="0" smtClean="0">
              <a:solidFill>
                <a:srgbClr val="FFFFFF"/>
              </a:solidFill>
              <a:latin typeface="Arial Narrow" panose="020B0606020202030204" pitchFamily="34" charset="0"/>
            </a:endParaRPr>
          </a:p>
        </p:txBody>
      </p:sp>
    </p:spTree>
    <p:extLst>
      <p:ext uri="{BB962C8B-B14F-4D97-AF65-F5344CB8AC3E}">
        <p14:creationId xmlns:p14="http://schemas.microsoft.com/office/powerpoint/2010/main" val="832223580"/>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52226"/>
                                        </p:tgtEl>
                                        <p:attrNameLst>
                                          <p:attrName>style.visibility</p:attrName>
                                        </p:attrNameLst>
                                      </p:cBhvr>
                                      <p:to>
                                        <p:strVal val="visible"/>
                                      </p:to>
                                    </p:set>
                                  </p:childTnLst>
                                </p:cTn>
                              </p:par>
                            </p:childTnLst>
                          </p:cTn>
                        </p:par>
                        <p:par>
                          <p:cTn id="7" fill="hold">
                            <p:stCondLst>
                              <p:cond delay="0"/>
                            </p:stCondLst>
                            <p:childTnLst>
                              <p:par>
                                <p:cTn id="8" presetID="3" presetClass="entr" presetSubtype="5" fill="hold" grpId="0" nodeType="afterEffect">
                                  <p:stCondLst>
                                    <p:cond delay="0"/>
                                  </p:stCondLst>
                                  <p:childTnLst>
                                    <p:set>
                                      <p:cBhvr>
                                        <p:cTn id="9" dur="1" fill="hold">
                                          <p:stCondLst>
                                            <p:cond delay="0"/>
                                          </p:stCondLst>
                                        </p:cTn>
                                        <p:tgtEl>
                                          <p:spTgt spid="52227">
                                            <p:txEl>
                                              <p:pRg st="0" end="0"/>
                                            </p:txEl>
                                          </p:spTgt>
                                        </p:tgtEl>
                                        <p:attrNameLst>
                                          <p:attrName>style.visibility</p:attrName>
                                        </p:attrNameLst>
                                      </p:cBhvr>
                                      <p:to>
                                        <p:strVal val="visible"/>
                                      </p:to>
                                    </p:set>
                                    <p:animEffect transition="in" filter="blinds(vertical)">
                                      <p:cBhvr>
                                        <p:cTn id="10" dur="500"/>
                                        <p:tgtEl>
                                          <p:spTgt spid="52227">
                                            <p:txEl>
                                              <p:pRg st="0" end="0"/>
                                            </p:txEl>
                                          </p:spTgt>
                                        </p:tgtEl>
                                      </p:cBhvr>
                                    </p:animEffect>
                                  </p:childTnLst>
                                </p:cTn>
                              </p:par>
                            </p:childTnLst>
                          </p:cTn>
                        </p:par>
                        <p:par>
                          <p:cTn id="11" fill="hold">
                            <p:stCondLst>
                              <p:cond delay="500"/>
                            </p:stCondLst>
                            <p:childTnLst>
                              <p:par>
                                <p:cTn id="12" presetID="3" presetClass="entr" presetSubtype="5" fill="hold" grpId="0" nodeType="afterEffect">
                                  <p:stCondLst>
                                    <p:cond delay="500"/>
                                  </p:stCondLst>
                                  <p:childTnLst>
                                    <p:set>
                                      <p:cBhvr>
                                        <p:cTn id="13" dur="1" fill="hold">
                                          <p:stCondLst>
                                            <p:cond delay="0"/>
                                          </p:stCondLst>
                                        </p:cTn>
                                        <p:tgtEl>
                                          <p:spTgt spid="52227">
                                            <p:txEl>
                                              <p:pRg st="1" end="1"/>
                                            </p:txEl>
                                          </p:spTgt>
                                        </p:tgtEl>
                                        <p:attrNameLst>
                                          <p:attrName>style.visibility</p:attrName>
                                        </p:attrNameLst>
                                      </p:cBhvr>
                                      <p:to>
                                        <p:strVal val="visible"/>
                                      </p:to>
                                    </p:set>
                                    <p:animEffect transition="in" filter="blinds(vertical)">
                                      <p:cBhvr>
                                        <p:cTn id="14" dur="500"/>
                                        <p:tgtEl>
                                          <p:spTgt spid="52227">
                                            <p:txEl>
                                              <p:pRg st="1" end="1"/>
                                            </p:txEl>
                                          </p:spTgt>
                                        </p:tgtEl>
                                      </p:cBhvr>
                                    </p:animEffect>
                                  </p:childTnLst>
                                </p:cTn>
                              </p:par>
                            </p:childTnLst>
                          </p:cTn>
                        </p:par>
                        <p:par>
                          <p:cTn id="15" fill="hold">
                            <p:stCondLst>
                              <p:cond delay="1500"/>
                            </p:stCondLst>
                            <p:childTnLst>
                              <p:par>
                                <p:cTn id="16" presetID="3" presetClass="entr" presetSubtype="5" fill="hold" grpId="0" nodeType="afterEffect">
                                  <p:stCondLst>
                                    <p:cond delay="500"/>
                                  </p:stCondLst>
                                  <p:childTnLst>
                                    <p:set>
                                      <p:cBhvr>
                                        <p:cTn id="17" dur="1" fill="hold">
                                          <p:stCondLst>
                                            <p:cond delay="0"/>
                                          </p:stCondLst>
                                        </p:cTn>
                                        <p:tgtEl>
                                          <p:spTgt spid="52227">
                                            <p:txEl>
                                              <p:pRg st="2" end="2"/>
                                            </p:txEl>
                                          </p:spTgt>
                                        </p:tgtEl>
                                        <p:attrNameLst>
                                          <p:attrName>style.visibility</p:attrName>
                                        </p:attrNameLst>
                                      </p:cBhvr>
                                      <p:to>
                                        <p:strVal val="visible"/>
                                      </p:to>
                                    </p:set>
                                    <p:animEffect transition="in" filter="blinds(vertical)">
                                      <p:cBhvr>
                                        <p:cTn id="18" dur="500"/>
                                        <p:tgtEl>
                                          <p:spTgt spid="52227">
                                            <p:txEl>
                                              <p:pRg st="2" end="2"/>
                                            </p:txEl>
                                          </p:spTgt>
                                        </p:tgtEl>
                                      </p:cBhvr>
                                    </p:animEffect>
                                  </p:childTnLst>
                                </p:cTn>
                              </p:par>
                            </p:childTnLst>
                          </p:cTn>
                        </p:par>
                        <p:par>
                          <p:cTn id="19" fill="hold">
                            <p:stCondLst>
                              <p:cond delay="2500"/>
                            </p:stCondLst>
                            <p:childTnLst>
                              <p:par>
                                <p:cTn id="20" presetID="3" presetClass="entr" presetSubtype="5" fill="hold" grpId="0" nodeType="afterEffect">
                                  <p:stCondLst>
                                    <p:cond delay="500"/>
                                  </p:stCondLst>
                                  <p:childTnLst>
                                    <p:set>
                                      <p:cBhvr>
                                        <p:cTn id="21" dur="1" fill="hold">
                                          <p:stCondLst>
                                            <p:cond delay="0"/>
                                          </p:stCondLst>
                                        </p:cTn>
                                        <p:tgtEl>
                                          <p:spTgt spid="52227">
                                            <p:txEl>
                                              <p:pRg st="3" end="3"/>
                                            </p:txEl>
                                          </p:spTgt>
                                        </p:tgtEl>
                                        <p:attrNameLst>
                                          <p:attrName>style.visibility</p:attrName>
                                        </p:attrNameLst>
                                      </p:cBhvr>
                                      <p:to>
                                        <p:strVal val="visible"/>
                                      </p:to>
                                    </p:set>
                                    <p:animEffect transition="in" filter="blinds(vertical)">
                                      <p:cBhvr>
                                        <p:cTn id="22" dur="500"/>
                                        <p:tgtEl>
                                          <p:spTgt spid="52227">
                                            <p:txEl>
                                              <p:pRg st="3" end="3"/>
                                            </p:txEl>
                                          </p:spTgt>
                                        </p:tgtEl>
                                      </p:cBhvr>
                                    </p:animEffect>
                                  </p:childTnLst>
                                </p:cTn>
                              </p:par>
                            </p:childTnLst>
                          </p:cTn>
                        </p:par>
                        <p:par>
                          <p:cTn id="23" fill="hold">
                            <p:stCondLst>
                              <p:cond delay="3500"/>
                            </p:stCondLst>
                            <p:childTnLst>
                              <p:par>
                                <p:cTn id="24" presetID="3" presetClass="entr" presetSubtype="5" fill="hold" grpId="0" nodeType="afterEffect">
                                  <p:stCondLst>
                                    <p:cond delay="500"/>
                                  </p:stCondLst>
                                  <p:childTnLst>
                                    <p:set>
                                      <p:cBhvr>
                                        <p:cTn id="25" dur="1" fill="hold">
                                          <p:stCondLst>
                                            <p:cond delay="0"/>
                                          </p:stCondLst>
                                        </p:cTn>
                                        <p:tgtEl>
                                          <p:spTgt spid="52227">
                                            <p:txEl>
                                              <p:pRg st="4" end="4"/>
                                            </p:txEl>
                                          </p:spTgt>
                                        </p:tgtEl>
                                        <p:attrNameLst>
                                          <p:attrName>style.visibility</p:attrName>
                                        </p:attrNameLst>
                                      </p:cBhvr>
                                      <p:to>
                                        <p:strVal val="visible"/>
                                      </p:to>
                                    </p:set>
                                    <p:animEffect transition="in" filter="blinds(vertical)">
                                      <p:cBhvr>
                                        <p:cTn id="26" dur="500"/>
                                        <p:tgtEl>
                                          <p:spTgt spid="52227">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2226" grpId="0"/>
      <p:bldP spid="52227" grpId="0" uiExpand="1"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ChangeArrowheads="1"/>
          </p:cNvSpPr>
          <p:nvPr>
            <p:ph type="ctrTitle" idx="4294967295"/>
          </p:nvPr>
        </p:nvSpPr>
        <p:spPr>
          <a:xfrm>
            <a:off x="0" y="0"/>
            <a:ext cx="9144000" cy="1219200"/>
          </a:xfrm>
          <a:noFill/>
        </p:spPr>
        <p:txBody>
          <a:bodyPr lIns="0" tIns="0" rIns="0" bIns="0">
            <a:spAutoFit/>
          </a:bodyPr>
          <a:lstStyle/>
          <a:p>
            <a:pPr defTabSz="381000" eaLnBrk="1" hangingPunct="1"/>
            <a:r>
              <a:rPr lang="en-US" altLang="en-US" b="1" u="sng" dirty="0" smtClean="0">
                <a:solidFill>
                  <a:srgbClr val="A0D0FF"/>
                </a:solidFill>
                <a:latin typeface="Arial Narrow" panose="020B0606020202030204" pitchFamily="34" charset="0"/>
              </a:rPr>
              <a:t>Defining Grace</a:t>
            </a:r>
            <a:r>
              <a:rPr lang="en-US" altLang="en-US" b="1" i="0" u="sng" dirty="0" smtClean="0">
                <a:solidFill>
                  <a:srgbClr val="A0D0FF"/>
                </a:solidFill>
                <a:latin typeface="Arial Narrow" panose="020B0606020202030204" pitchFamily="34" charset="0"/>
              </a:rPr>
              <a:t/>
            </a:r>
            <a:br>
              <a:rPr lang="en-US" altLang="en-US" b="1" i="0" u="sng" dirty="0" smtClean="0">
                <a:solidFill>
                  <a:srgbClr val="A0D0FF"/>
                </a:solidFill>
                <a:latin typeface="Arial Narrow" panose="020B0606020202030204" pitchFamily="34" charset="0"/>
              </a:rPr>
            </a:br>
            <a:r>
              <a:rPr lang="en-US" altLang="en-US" sz="3600" b="1" dirty="0" smtClean="0">
                <a:solidFill>
                  <a:srgbClr val="FFFF99"/>
                </a:solidFill>
                <a:latin typeface="Arial Narrow" panose="020B0606020202030204" pitchFamily="34" charset="0"/>
              </a:rPr>
              <a:t>Gospels &amp; Acts</a:t>
            </a:r>
            <a:endParaRPr lang="en-US" altLang="en-US" sz="3600" b="1" dirty="0" smtClean="0">
              <a:solidFill>
                <a:srgbClr val="FFFF99"/>
              </a:solidFill>
              <a:latin typeface="Arial Narrow" panose="020B0606020202030204" pitchFamily="34" charset="0"/>
            </a:endParaRPr>
          </a:p>
        </p:txBody>
      </p:sp>
      <p:sp>
        <p:nvSpPr>
          <p:cNvPr id="53251" name="Rectangle 3"/>
          <p:cNvSpPr>
            <a:spLocks noGrp="1" noChangeArrowheads="1"/>
          </p:cNvSpPr>
          <p:nvPr>
            <p:ph type="body" idx="4294967295"/>
          </p:nvPr>
        </p:nvSpPr>
        <p:spPr>
          <a:xfrm>
            <a:off x="0" y="1143000"/>
            <a:ext cx="9144000" cy="5715000"/>
          </a:xfrm>
          <a:noFill/>
        </p:spPr>
        <p:txBody>
          <a:bodyPr/>
          <a:lstStyle/>
          <a:p>
            <a:pPr eaLnBrk="1" hangingPunct="1"/>
            <a:r>
              <a:rPr lang="en-US" altLang="en-US" sz="4400" b="1" dirty="0">
                <a:solidFill>
                  <a:srgbClr val="FFFFFF"/>
                </a:solidFill>
                <a:latin typeface="Arial Narrow" panose="020B0606020202030204" pitchFamily="34" charset="0"/>
              </a:rPr>
              <a:t>In the New Testament, </a:t>
            </a:r>
            <a:r>
              <a:rPr lang="en-US" altLang="en-US" sz="4400" b="1" dirty="0" err="1">
                <a:solidFill>
                  <a:srgbClr val="FFFFFF"/>
                </a:solidFill>
                <a:latin typeface="TekniaGreek" panose="02000503060000020004" pitchFamily="2" charset="0"/>
              </a:rPr>
              <a:t>cavriV</a:t>
            </a:r>
            <a:r>
              <a:rPr lang="en-US" altLang="en-US" sz="4400" b="1" dirty="0">
                <a:solidFill>
                  <a:srgbClr val="FFFFFF"/>
                </a:solidFill>
                <a:latin typeface="Arial Narrow" panose="020B0606020202030204" pitchFamily="34" charset="0"/>
              </a:rPr>
              <a:t> / </a:t>
            </a:r>
            <a:r>
              <a:rPr lang="en-US" altLang="en-US" sz="4400" b="1" dirty="0" err="1">
                <a:solidFill>
                  <a:srgbClr val="FFFFFF"/>
                </a:solidFill>
                <a:latin typeface="Arial Narrow" panose="020B0606020202030204" pitchFamily="34" charset="0"/>
              </a:rPr>
              <a:t>charis</a:t>
            </a:r>
            <a:r>
              <a:rPr lang="en-US" altLang="en-US" sz="4400" b="1" dirty="0">
                <a:solidFill>
                  <a:srgbClr val="FFFFFF"/>
                </a:solidFill>
                <a:latin typeface="Arial Narrow" panose="020B0606020202030204" pitchFamily="34" charset="0"/>
              </a:rPr>
              <a:t> word group: a favor for someone; favor among people; giving thanks</a:t>
            </a:r>
          </a:p>
          <a:p>
            <a:pPr eaLnBrk="1" hangingPunct="1"/>
            <a:r>
              <a:rPr lang="en-US" altLang="en-US" sz="4400" b="1" dirty="0" smtClean="0">
                <a:solidFill>
                  <a:srgbClr val="FFFFFF"/>
                </a:solidFill>
                <a:latin typeface="Arial Narrow" panose="020B0606020202030204" pitchFamily="34" charset="0"/>
              </a:rPr>
              <a:t>Having </a:t>
            </a:r>
            <a:r>
              <a:rPr lang="en-US" altLang="en-US" sz="4400" b="1" dirty="0">
                <a:solidFill>
                  <a:srgbClr val="FFFFFF"/>
                </a:solidFill>
                <a:latin typeface="Arial Narrow" panose="020B0606020202030204" pitchFamily="34" charset="0"/>
              </a:rPr>
              <a:t>favor with God; God showing favor;  delightful; the gospel; salvation; power to walk with God</a:t>
            </a:r>
            <a:endParaRPr lang="en-US" altLang="en-US" sz="4400" b="1" dirty="0" smtClean="0">
              <a:solidFill>
                <a:srgbClr val="FFFFFF"/>
              </a:solidFill>
              <a:latin typeface="Arial Narrow" panose="020B0606020202030204" pitchFamily="34" charset="0"/>
            </a:endParaRPr>
          </a:p>
        </p:txBody>
      </p:sp>
    </p:spTree>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53250"/>
                                        </p:tgtEl>
                                        <p:attrNameLst>
                                          <p:attrName>style.visibility</p:attrName>
                                        </p:attrNameLst>
                                      </p:cBhvr>
                                      <p:to>
                                        <p:strVal val="visible"/>
                                      </p:to>
                                    </p:set>
                                  </p:childTnLst>
                                </p:cTn>
                              </p:par>
                            </p:childTnLst>
                          </p:cTn>
                        </p:par>
                        <p:par>
                          <p:cTn id="7" fill="hold" nodeType="withGroup">
                            <p:stCondLst>
                              <p:cond delay="0"/>
                            </p:stCondLst>
                            <p:childTnLst>
                              <p:par>
                                <p:cTn id="8" presetID="22" presetClass="entr" presetSubtype="8" fill="hold" grpId="0" nodeType="afterEffect">
                                  <p:stCondLst>
                                    <p:cond delay="0"/>
                                  </p:stCondLst>
                                  <p:childTnLst>
                                    <p:set>
                                      <p:cBhvr>
                                        <p:cTn id="9" dur="1" fill="hold">
                                          <p:stCondLst>
                                            <p:cond delay="0"/>
                                          </p:stCondLst>
                                        </p:cTn>
                                        <p:tgtEl>
                                          <p:spTgt spid="53251">
                                            <p:txEl>
                                              <p:pRg st="0" end="0"/>
                                            </p:txEl>
                                          </p:spTgt>
                                        </p:tgtEl>
                                        <p:attrNameLst>
                                          <p:attrName>style.visibility</p:attrName>
                                        </p:attrNameLst>
                                      </p:cBhvr>
                                      <p:to>
                                        <p:strVal val="visible"/>
                                      </p:to>
                                    </p:set>
                                    <p:animEffect transition="in" filter="wipe(left)">
                                      <p:cBhvr>
                                        <p:cTn id="10" dur="500"/>
                                        <p:tgtEl>
                                          <p:spTgt spid="53251">
                                            <p:txEl>
                                              <p:pRg st="0" end="0"/>
                                            </p:txEl>
                                          </p:spTgt>
                                        </p:tgtEl>
                                      </p:cBhvr>
                                    </p:animEffect>
                                  </p:childTnLst>
                                  <p:subTnLst>
                                    <p:animClr clrSpc="rgb" dir="cw">
                                      <p:cBhvr override="childStyle">
                                        <p:cTn dur="1" fill="hold" display="0" masterRel="nextClick" afterEffect="1"/>
                                        <p:tgtEl>
                                          <p:spTgt spid="53251">
                                            <p:txEl>
                                              <p:pRg st="0" end="0"/>
                                            </p:txEl>
                                          </p:spTgt>
                                        </p:tgtEl>
                                        <p:attrNameLst>
                                          <p:attrName>ppt_c</p:attrName>
                                        </p:attrNameLst>
                                      </p:cBhvr>
                                      <p:to>
                                        <a:srgbClr val="C0C0C0"/>
                                      </p:to>
                                    </p:animClr>
                                  </p:subTnLst>
                                </p:cTn>
                              </p:par>
                            </p:childTnLst>
                          </p:cTn>
                        </p:par>
                      </p:childTnLst>
                    </p:cTn>
                  </p:par>
                  <p:par>
                    <p:cTn id="11" fill="hold">
                      <p:stCondLst>
                        <p:cond delay="indefinite"/>
                      </p:stCondLst>
                      <p:childTnLst>
                        <p:par>
                          <p:cTn id="12" fill="hold">
                            <p:stCondLst>
                              <p:cond delay="0"/>
                            </p:stCondLst>
                            <p:childTnLst>
                              <p:par>
                                <p:cTn id="13" presetID="22" presetClass="entr" presetSubtype="8" fill="hold" grpId="0" nodeType="clickEffect">
                                  <p:stCondLst>
                                    <p:cond delay="0"/>
                                  </p:stCondLst>
                                  <p:childTnLst>
                                    <p:set>
                                      <p:cBhvr>
                                        <p:cTn id="14" dur="1" fill="hold">
                                          <p:stCondLst>
                                            <p:cond delay="0"/>
                                          </p:stCondLst>
                                        </p:cTn>
                                        <p:tgtEl>
                                          <p:spTgt spid="53251">
                                            <p:txEl>
                                              <p:pRg st="1" end="1"/>
                                            </p:txEl>
                                          </p:spTgt>
                                        </p:tgtEl>
                                        <p:attrNameLst>
                                          <p:attrName>style.visibility</p:attrName>
                                        </p:attrNameLst>
                                      </p:cBhvr>
                                      <p:to>
                                        <p:strVal val="visible"/>
                                      </p:to>
                                    </p:set>
                                    <p:animEffect transition="in" filter="wipe(left)">
                                      <p:cBhvr>
                                        <p:cTn id="15" dur="500"/>
                                        <p:tgtEl>
                                          <p:spTgt spid="53251">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3250" grpId="0"/>
      <p:bldP spid="53251" grpId="0" uiExpand="1"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ChangeArrowheads="1"/>
          </p:cNvSpPr>
          <p:nvPr>
            <p:ph type="ctrTitle" idx="4294967295"/>
          </p:nvPr>
        </p:nvSpPr>
        <p:spPr>
          <a:xfrm>
            <a:off x="0" y="0"/>
            <a:ext cx="9144000" cy="1219200"/>
          </a:xfrm>
          <a:noFill/>
        </p:spPr>
        <p:txBody>
          <a:bodyPr lIns="0" tIns="0" rIns="0" bIns="0">
            <a:spAutoFit/>
          </a:bodyPr>
          <a:lstStyle/>
          <a:p>
            <a:pPr defTabSz="381000" eaLnBrk="1" hangingPunct="1"/>
            <a:r>
              <a:rPr lang="en-US" altLang="en-US" b="1" u="sng" dirty="0" smtClean="0">
                <a:solidFill>
                  <a:srgbClr val="A0D0FF"/>
                </a:solidFill>
                <a:latin typeface="Arial Narrow" panose="020B0606020202030204" pitchFamily="34" charset="0"/>
              </a:rPr>
              <a:t>Defining Grace</a:t>
            </a:r>
            <a:r>
              <a:rPr lang="en-US" altLang="en-US" b="1" i="0" u="sng" dirty="0" smtClean="0">
                <a:solidFill>
                  <a:srgbClr val="A0D0FF"/>
                </a:solidFill>
                <a:latin typeface="Arial Narrow" panose="020B0606020202030204" pitchFamily="34" charset="0"/>
              </a:rPr>
              <a:t/>
            </a:r>
            <a:br>
              <a:rPr lang="en-US" altLang="en-US" b="1" i="0" u="sng" dirty="0" smtClean="0">
                <a:solidFill>
                  <a:srgbClr val="A0D0FF"/>
                </a:solidFill>
                <a:latin typeface="Arial Narrow" panose="020B0606020202030204" pitchFamily="34" charset="0"/>
              </a:rPr>
            </a:br>
            <a:r>
              <a:rPr lang="en-US" altLang="en-US" sz="3600" b="1" dirty="0" smtClean="0">
                <a:solidFill>
                  <a:srgbClr val="FFFF99"/>
                </a:solidFill>
                <a:latin typeface="Arial Narrow" panose="020B0606020202030204" pitchFamily="34" charset="0"/>
              </a:rPr>
              <a:t>Epistles</a:t>
            </a:r>
            <a:endParaRPr lang="en-US" altLang="en-US" sz="3600" b="1" dirty="0" smtClean="0">
              <a:solidFill>
                <a:srgbClr val="FFFF99"/>
              </a:solidFill>
              <a:latin typeface="Arial Narrow" panose="020B0606020202030204" pitchFamily="34" charset="0"/>
            </a:endParaRPr>
          </a:p>
        </p:txBody>
      </p:sp>
      <p:sp>
        <p:nvSpPr>
          <p:cNvPr id="54275" name="Rectangle 3"/>
          <p:cNvSpPr>
            <a:spLocks noGrp="1" noChangeArrowheads="1"/>
          </p:cNvSpPr>
          <p:nvPr>
            <p:ph type="body" idx="4294967295"/>
          </p:nvPr>
        </p:nvSpPr>
        <p:spPr>
          <a:xfrm>
            <a:off x="0" y="1143000"/>
            <a:ext cx="9144000" cy="5715000"/>
          </a:xfrm>
          <a:noFill/>
        </p:spPr>
        <p:txBody>
          <a:bodyPr/>
          <a:lstStyle/>
          <a:p>
            <a:pPr eaLnBrk="1" hangingPunct="1"/>
            <a:r>
              <a:rPr lang="en-US" altLang="en-US" sz="4400" b="1" dirty="0">
                <a:solidFill>
                  <a:srgbClr val="FFFFFF"/>
                </a:solidFill>
                <a:latin typeface="Arial Narrow" panose="020B0606020202030204" pitchFamily="34" charset="0"/>
              </a:rPr>
              <a:t>Paul’s usage: thanksgiving; salutation / benediction wish for God’s favor / blessing</a:t>
            </a:r>
          </a:p>
          <a:p>
            <a:pPr eaLnBrk="1" hangingPunct="1"/>
            <a:r>
              <a:rPr lang="en-US" altLang="en-US" sz="4400" b="1" dirty="0" smtClean="0">
                <a:solidFill>
                  <a:srgbClr val="FFFFFF"/>
                </a:solidFill>
                <a:latin typeface="Arial Narrow" panose="020B0606020202030204" pitchFamily="34" charset="0"/>
              </a:rPr>
              <a:t>God’s </a:t>
            </a:r>
            <a:r>
              <a:rPr lang="en-US" altLang="en-US" sz="4400" b="1" dirty="0">
                <a:solidFill>
                  <a:srgbClr val="FFFFFF"/>
                </a:solidFill>
                <a:latin typeface="Arial Narrow" panose="020B0606020202030204" pitchFamily="34" charset="0"/>
              </a:rPr>
              <a:t>extending favor to sinful man in the gift of salvation from sin - arising from “making glad by gifts</a:t>
            </a:r>
            <a:r>
              <a:rPr lang="en-US" altLang="en-US" sz="4400" b="1" dirty="0" smtClean="0">
                <a:solidFill>
                  <a:srgbClr val="FFFFFF"/>
                </a:solidFill>
                <a:latin typeface="Arial Narrow" panose="020B0606020202030204" pitchFamily="34" charset="0"/>
              </a:rPr>
              <a:t>”</a:t>
            </a:r>
            <a:endParaRPr lang="en-US" altLang="en-US" sz="4400" b="1" dirty="0" smtClean="0">
              <a:solidFill>
                <a:srgbClr val="FFFFFF"/>
              </a:solidFill>
              <a:latin typeface="Arial Narrow" panose="020B0606020202030204" pitchFamily="34" charset="0"/>
            </a:endParaRPr>
          </a:p>
        </p:txBody>
      </p:sp>
    </p:spTree>
  </p:cSld>
  <p:clrMapOvr>
    <a:masterClrMapping/>
  </p:clrMapOvr>
  <p:transition spd="med">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54274"/>
                                        </p:tgtEl>
                                        <p:attrNameLst>
                                          <p:attrName>style.visibility</p:attrName>
                                        </p:attrNameLst>
                                      </p:cBhvr>
                                      <p:to>
                                        <p:strVal val="visible"/>
                                      </p:to>
                                    </p:set>
                                  </p:childTnLst>
                                </p:cTn>
                              </p:par>
                            </p:childTnLst>
                          </p:cTn>
                        </p:par>
                        <p:par>
                          <p:cTn id="7" fill="hold" nodeType="withGroup">
                            <p:stCondLst>
                              <p:cond delay="0"/>
                            </p:stCondLst>
                            <p:childTnLst>
                              <p:par>
                                <p:cTn id="8" presetID="10" presetClass="entr" presetSubtype="0" fill="hold" grpId="0" nodeType="afterEffect">
                                  <p:stCondLst>
                                    <p:cond delay="0"/>
                                  </p:stCondLst>
                                  <p:childTnLst>
                                    <p:set>
                                      <p:cBhvr>
                                        <p:cTn id="9" dur="1" fill="hold">
                                          <p:stCondLst>
                                            <p:cond delay="0"/>
                                          </p:stCondLst>
                                        </p:cTn>
                                        <p:tgtEl>
                                          <p:spTgt spid="54275">
                                            <p:txEl>
                                              <p:pRg st="0" end="0"/>
                                            </p:txEl>
                                          </p:spTgt>
                                        </p:tgtEl>
                                        <p:attrNameLst>
                                          <p:attrName>style.visibility</p:attrName>
                                        </p:attrNameLst>
                                      </p:cBhvr>
                                      <p:to>
                                        <p:strVal val="visible"/>
                                      </p:to>
                                    </p:set>
                                    <p:animEffect transition="in" filter="fade">
                                      <p:cBhvr>
                                        <p:cTn id="10" dur="1000"/>
                                        <p:tgtEl>
                                          <p:spTgt spid="54275">
                                            <p:txEl>
                                              <p:pRg st="0" end="0"/>
                                            </p:txEl>
                                          </p:spTgt>
                                        </p:tgtEl>
                                      </p:cBhvr>
                                    </p:animEffect>
                                  </p:childTnLst>
                                  <p:subTnLst>
                                    <p:animClr clrSpc="rgb" dir="cw">
                                      <p:cBhvr override="childStyle">
                                        <p:cTn dur="1" fill="hold" display="0" masterRel="nextClick" afterEffect="1"/>
                                        <p:tgtEl>
                                          <p:spTgt spid="54275">
                                            <p:txEl>
                                              <p:pRg st="0" end="0"/>
                                            </p:txEl>
                                          </p:spTgt>
                                        </p:tgtEl>
                                        <p:attrNameLst>
                                          <p:attrName>ppt_c</p:attrName>
                                        </p:attrNameLst>
                                      </p:cBhvr>
                                      <p:to>
                                        <a:srgbClr val="C0C0C0"/>
                                      </p:to>
                                    </p:animClr>
                                  </p:sub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54275">
                                            <p:txEl>
                                              <p:pRg st="1" end="1"/>
                                            </p:txEl>
                                          </p:spTgt>
                                        </p:tgtEl>
                                        <p:attrNameLst>
                                          <p:attrName>style.visibility</p:attrName>
                                        </p:attrNameLst>
                                      </p:cBhvr>
                                      <p:to>
                                        <p:strVal val="visible"/>
                                      </p:to>
                                    </p:set>
                                    <p:animEffect transition="in" filter="fade">
                                      <p:cBhvr>
                                        <p:cTn id="15" dur="1000"/>
                                        <p:tgtEl>
                                          <p:spTgt spid="54275">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4274" grpId="0"/>
      <p:bldP spid="54275" grpId="0" uiExpand="1"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ChangeArrowheads="1"/>
          </p:cNvSpPr>
          <p:nvPr>
            <p:ph type="ctrTitle" idx="4294967295"/>
          </p:nvPr>
        </p:nvSpPr>
        <p:spPr>
          <a:xfrm>
            <a:off x="0" y="0"/>
            <a:ext cx="9144000" cy="1219200"/>
          </a:xfrm>
          <a:noFill/>
        </p:spPr>
        <p:txBody>
          <a:bodyPr lIns="0" tIns="0" rIns="0" bIns="0">
            <a:spAutoFit/>
          </a:bodyPr>
          <a:lstStyle/>
          <a:p>
            <a:pPr defTabSz="381000" eaLnBrk="1" hangingPunct="1"/>
            <a:r>
              <a:rPr lang="en-US" altLang="en-US" b="1" u="sng" dirty="0" smtClean="0">
                <a:solidFill>
                  <a:srgbClr val="A0D0FF"/>
                </a:solidFill>
                <a:latin typeface="Arial Narrow" panose="020B0606020202030204" pitchFamily="34" charset="0"/>
              </a:rPr>
              <a:t>Defining Grace</a:t>
            </a:r>
            <a:r>
              <a:rPr lang="en-US" altLang="en-US" b="1" i="0" u="sng" dirty="0" smtClean="0">
                <a:solidFill>
                  <a:srgbClr val="A0D0FF"/>
                </a:solidFill>
                <a:latin typeface="Arial Narrow" panose="020B0606020202030204" pitchFamily="34" charset="0"/>
              </a:rPr>
              <a:t/>
            </a:r>
            <a:br>
              <a:rPr lang="en-US" altLang="en-US" b="1" i="0" u="sng" dirty="0" smtClean="0">
                <a:solidFill>
                  <a:srgbClr val="A0D0FF"/>
                </a:solidFill>
                <a:latin typeface="Arial Narrow" panose="020B0606020202030204" pitchFamily="34" charset="0"/>
              </a:rPr>
            </a:br>
            <a:r>
              <a:rPr lang="en-US" altLang="en-US" sz="3600" b="1" dirty="0" smtClean="0">
                <a:solidFill>
                  <a:srgbClr val="FFFF99"/>
                </a:solidFill>
                <a:latin typeface="Arial Narrow" panose="020B0606020202030204" pitchFamily="34" charset="0"/>
              </a:rPr>
              <a:t>Epistles</a:t>
            </a:r>
            <a:endParaRPr lang="en-US" altLang="en-US" sz="3600" b="1" dirty="0" smtClean="0">
              <a:solidFill>
                <a:srgbClr val="FFFF99"/>
              </a:solidFill>
              <a:latin typeface="Arial Narrow" panose="020B0606020202030204" pitchFamily="34" charset="0"/>
            </a:endParaRPr>
          </a:p>
        </p:txBody>
      </p:sp>
      <p:sp>
        <p:nvSpPr>
          <p:cNvPr id="54275" name="Rectangle 3"/>
          <p:cNvSpPr>
            <a:spLocks noGrp="1" noChangeArrowheads="1"/>
          </p:cNvSpPr>
          <p:nvPr>
            <p:ph type="body" idx="4294967295"/>
          </p:nvPr>
        </p:nvSpPr>
        <p:spPr>
          <a:xfrm>
            <a:off x="0" y="1143000"/>
            <a:ext cx="9144000" cy="5715000"/>
          </a:xfrm>
          <a:noFill/>
        </p:spPr>
        <p:txBody>
          <a:bodyPr/>
          <a:lstStyle/>
          <a:p>
            <a:pPr eaLnBrk="1" hangingPunct="1"/>
            <a:r>
              <a:rPr lang="en-US" altLang="en-US" sz="4400" b="1" dirty="0" smtClean="0">
                <a:solidFill>
                  <a:srgbClr val="FFFFFF"/>
                </a:solidFill>
                <a:latin typeface="Arial Narrow" panose="020B0606020202030204" pitchFamily="34" charset="0"/>
              </a:rPr>
              <a:t>Paul </a:t>
            </a:r>
            <a:r>
              <a:rPr lang="en-US" altLang="en-US" sz="4400" b="1" dirty="0">
                <a:solidFill>
                  <a:srgbClr val="FFFFFF"/>
                </a:solidFill>
                <a:latin typeface="Arial Narrow" panose="020B0606020202030204" pitchFamily="34" charset="0"/>
              </a:rPr>
              <a:t>ties salvation to God’s unmerited favor to such a degree he declares salvation is by God’s grace</a:t>
            </a:r>
            <a:endParaRPr lang="en-US" altLang="en-US" sz="4400" b="1" dirty="0" smtClean="0">
              <a:solidFill>
                <a:srgbClr val="FFFFFF"/>
              </a:solidFill>
              <a:latin typeface="Arial Narrow" panose="020B0606020202030204" pitchFamily="34" charset="0"/>
            </a:endParaRPr>
          </a:p>
        </p:txBody>
      </p:sp>
    </p:spTree>
    <p:extLst>
      <p:ext uri="{BB962C8B-B14F-4D97-AF65-F5344CB8AC3E}">
        <p14:creationId xmlns:p14="http://schemas.microsoft.com/office/powerpoint/2010/main" val="1143586662"/>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54274"/>
                                        </p:tgtEl>
                                        <p:attrNameLst>
                                          <p:attrName>style.visibility</p:attrName>
                                        </p:attrNameLst>
                                      </p:cBhvr>
                                      <p:to>
                                        <p:strVal val="visible"/>
                                      </p:to>
                                    </p:set>
                                  </p:childTnLst>
                                </p:cTn>
                              </p:par>
                            </p:childTnLst>
                          </p:cTn>
                        </p:par>
                        <p:par>
                          <p:cTn id="7" fill="hold">
                            <p:stCondLst>
                              <p:cond delay="0"/>
                            </p:stCondLst>
                            <p:childTnLst>
                              <p:par>
                                <p:cTn id="8" presetID="10" presetClass="entr" presetSubtype="0" fill="hold" grpId="0" nodeType="afterEffect">
                                  <p:stCondLst>
                                    <p:cond delay="0"/>
                                  </p:stCondLst>
                                  <p:childTnLst>
                                    <p:set>
                                      <p:cBhvr>
                                        <p:cTn id="9" dur="1" fill="hold">
                                          <p:stCondLst>
                                            <p:cond delay="0"/>
                                          </p:stCondLst>
                                        </p:cTn>
                                        <p:tgtEl>
                                          <p:spTgt spid="54275">
                                            <p:txEl>
                                              <p:pRg st="0" end="0"/>
                                            </p:txEl>
                                          </p:spTgt>
                                        </p:tgtEl>
                                        <p:attrNameLst>
                                          <p:attrName>style.visibility</p:attrName>
                                        </p:attrNameLst>
                                      </p:cBhvr>
                                      <p:to>
                                        <p:strVal val="visible"/>
                                      </p:to>
                                    </p:set>
                                    <p:animEffect transition="in" filter="fade">
                                      <p:cBhvr>
                                        <p:cTn id="10" dur="1000"/>
                                        <p:tgtEl>
                                          <p:spTgt spid="5427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4274" grpId="0"/>
      <p:bldP spid="54275"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ChangeArrowheads="1"/>
          </p:cNvSpPr>
          <p:nvPr>
            <p:ph type="ctrTitle" idx="4294967295"/>
          </p:nvPr>
        </p:nvSpPr>
        <p:spPr>
          <a:xfrm>
            <a:off x="0" y="15089"/>
            <a:ext cx="9144000" cy="677108"/>
          </a:xfrm>
          <a:noFill/>
        </p:spPr>
        <p:txBody>
          <a:bodyPr lIns="0" tIns="0" rIns="0" bIns="0">
            <a:spAutoFit/>
          </a:bodyPr>
          <a:lstStyle/>
          <a:p>
            <a:pPr defTabSz="381000" eaLnBrk="1" hangingPunct="1"/>
            <a:r>
              <a:rPr lang="en-US" altLang="en-US" b="1" u="sng" dirty="0">
                <a:solidFill>
                  <a:srgbClr val="A0D0FF"/>
                </a:solidFill>
                <a:latin typeface="Arial Narrow" panose="020B0606020202030204" pitchFamily="34" charset="0"/>
              </a:rPr>
              <a:t>Grace &amp; </a:t>
            </a:r>
            <a:r>
              <a:rPr lang="en-US" altLang="en-US" b="1" u="sng" dirty="0" smtClean="0">
                <a:solidFill>
                  <a:srgbClr val="A0D0FF"/>
                </a:solidFill>
                <a:latin typeface="Arial Narrow" panose="020B0606020202030204" pitchFamily="34" charset="0"/>
              </a:rPr>
              <a:t>Mercy</a:t>
            </a:r>
            <a:endParaRPr lang="en-US" altLang="en-US" sz="3600" b="1" dirty="0" smtClean="0">
              <a:solidFill>
                <a:srgbClr val="FFFF99"/>
              </a:solidFill>
              <a:latin typeface="Arial Narrow" panose="020B0606020202030204" pitchFamily="34" charset="0"/>
            </a:endParaRPr>
          </a:p>
        </p:txBody>
      </p:sp>
      <p:sp>
        <p:nvSpPr>
          <p:cNvPr id="55299" name="Rectangle 3"/>
          <p:cNvSpPr>
            <a:spLocks noGrp="1" noChangeArrowheads="1"/>
          </p:cNvSpPr>
          <p:nvPr>
            <p:ph type="body" idx="4294967295"/>
          </p:nvPr>
        </p:nvSpPr>
        <p:spPr>
          <a:xfrm>
            <a:off x="0" y="692197"/>
            <a:ext cx="9144000" cy="6165803"/>
          </a:xfrm>
          <a:noFill/>
        </p:spPr>
        <p:txBody>
          <a:bodyPr/>
          <a:lstStyle/>
          <a:p>
            <a:pPr eaLnBrk="1" hangingPunct="1"/>
            <a:r>
              <a:rPr lang="en-US" altLang="en-US" sz="4400" b="1" i="1" dirty="0">
                <a:solidFill>
                  <a:srgbClr val="FFFFFF"/>
                </a:solidFill>
                <a:latin typeface="Arial Narrow" panose="020B0606020202030204" pitchFamily="34" charset="0"/>
              </a:rPr>
              <a:t>In God, mercy and grace are one; but as they reach us they are seen as two, related but not identical</a:t>
            </a:r>
            <a:r>
              <a:rPr lang="en-US" altLang="en-US" sz="4400" b="1" i="1" dirty="0" smtClean="0">
                <a:solidFill>
                  <a:srgbClr val="FFFFFF"/>
                </a:solidFill>
                <a:latin typeface="Arial Narrow" panose="020B0606020202030204" pitchFamily="34" charset="0"/>
              </a:rPr>
              <a:t>. – </a:t>
            </a:r>
            <a:r>
              <a:rPr lang="en-US" altLang="en-US" sz="4400" b="1" dirty="0" smtClean="0">
                <a:solidFill>
                  <a:srgbClr val="FFFFFF"/>
                </a:solidFill>
                <a:latin typeface="Arial Narrow" panose="020B0606020202030204" pitchFamily="34" charset="0"/>
              </a:rPr>
              <a:t>A.W. Tozer</a:t>
            </a:r>
          </a:p>
          <a:p>
            <a:pPr eaLnBrk="1" hangingPunct="1"/>
            <a:r>
              <a:rPr lang="en-US" altLang="en-US" sz="4400" b="1" dirty="0" smtClean="0">
                <a:solidFill>
                  <a:srgbClr val="FFFFFF"/>
                </a:solidFill>
                <a:latin typeface="Arial Narrow" panose="020B0606020202030204" pitchFamily="34" charset="0"/>
              </a:rPr>
              <a:t>Mercy </a:t>
            </a:r>
            <a:r>
              <a:rPr lang="en-US" altLang="en-US" sz="4400" b="1" dirty="0">
                <a:solidFill>
                  <a:srgbClr val="FFFFFF"/>
                </a:solidFill>
                <a:latin typeface="Arial Narrow" panose="020B0606020202030204" pitchFamily="34" charset="0"/>
              </a:rPr>
              <a:t>emphasizes alleviation of suffering by withholding just punishment</a:t>
            </a:r>
          </a:p>
          <a:p>
            <a:pPr eaLnBrk="1" hangingPunct="1"/>
            <a:r>
              <a:rPr lang="en-US" altLang="en-US" sz="4400" b="1" dirty="0" smtClean="0">
                <a:solidFill>
                  <a:srgbClr val="FFFFFF"/>
                </a:solidFill>
                <a:latin typeface="Arial Narrow" panose="020B0606020202030204" pitchFamily="34" charset="0"/>
              </a:rPr>
              <a:t>Grace </a:t>
            </a:r>
            <a:r>
              <a:rPr lang="en-US" altLang="en-US" sz="4400" b="1" dirty="0">
                <a:solidFill>
                  <a:srgbClr val="FFFFFF"/>
                </a:solidFill>
                <a:latin typeface="Arial Narrow" panose="020B0606020202030204" pitchFamily="34" charset="0"/>
              </a:rPr>
              <a:t>emphasizes the giving and reception of unmerited </a:t>
            </a:r>
            <a:r>
              <a:rPr lang="en-US" altLang="en-US" sz="4400" b="1" dirty="0" smtClean="0">
                <a:solidFill>
                  <a:srgbClr val="FFFFFF"/>
                </a:solidFill>
                <a:latin typeface="Arial Narrow" panose="020B0606020202030204" pitchFamily="34" charset="0"/>
              </a:rPr>
              <a:t>blessings</a:t>
            </a:r>
            <a:endParaRPr lang="en-US" altLang="en-US" sz="4400" b="1" dirty="0" smtClean="0">
              <a:solidFill>
                <a:srgbClr val="FFFFFF"/>
              </a:solidFill>
              <a:latin typeface="Arial Narrow" panose="020B0606020202030204" pitchFamily="34" charset="0"/>
            </a:endParaRPr>
          </a:p>
        </p:txBody>
      </p:sp>
    </p:spTree>
  </p:cSld>
  <p:clrMapOvr>
    <a:masterClrMapping/>
  </p:clrMapOvr>
  <p:transition spd="med">
    <p:blinds/>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55298"/>
                                        </p:tgtEl>
                                        <p:attrNameLst>
                                          <p:attrName>style.visibility</p:attrName>
                                        </p:attrNameLst>
                                      </p:cBhvr>
                                      <p:to>
                                        <p:strVal val="visible"/>
                                      </p:to>
                                    </p:set>
                                  </p:childTnLst>
                                </p:cTn>
                              </p:par>
                            </p:childTnLst>
                          </p:cTn>
                        </p:par>
                        <p:par>
                          <p:cTn id="7" fill="hold">
                            <p:stCondLst>
                              <p:cond delay="0"/>
                            </p:stCondLst>
                            <p:childTnLst>
                              <p:par>
                                <p:cTn id="8" presetID="3" presetClass="entr" presetSubtype="10" fill="hold" grpId="0" nodeType="afterEffect">
                                  <p:stCondLst>
                                    <p:cond delay="0"/>
                                  </p:stCondLst>
                                  <p:childTnLst>
                                    <p:set>
                                      <p:cBhvr>
                                        <p:cTn id="9" dur="1" fill="hold">
                                          <p:stCondLst>
                                            <p:cond delay="0"/>
                                          </p:stCondLst>
                                        </p:cTn>
                                        <p:tgtEl>
                                          <p:spTgt spid="55299">
                                            <p:txEl>
                                              <p:pRg st="0" end="0"/>
                                            </p:txEl>
                                          </p:spTgt>
                                        </p:tgtEl>
                                        <p:attrNameLst>
                                          <p:attrName>style.visibility</p:attrName>
                                        </p:attrNameLst>
                                      </p:cBhvr>
                                      <p:to>
                                        <p:strVal val="visible"/>
                                      </p:to>
                                    </p:set>
                                    <p:animEffect transition="in" filter="blinds(horizontal)">
                                      <p:cBhvr>
                                        <p:cTn id="10" dur="500"/>
                                        <p:tgtEl>
                                          <p:spTgt spid="55299">
                                            <p:txEl>
                                              <p:pRg st="0" end="0"/>
                                            </p:txEl>
                                          </p:spTgt>
                                        </p:tgtEl>
                                      </p:cBhvr>
                                    </p:animEffect>
                                  </p:childTnLst>
                                  <p:subTnLst>
                                    <p:animClr clrSpc="rgb" dir="cw">
                                      <p:cBhvr override="childStyle">
                                        <p:cTn dur="1" fill="hold" display="0" masterRel="nextClick" afterEffect="1"/>
                                        <p:tgtEl>
                                          <p:spTgt spid="55299">
                                            <p:txEl>
                                              <p:pRg st="0" end="0"/>
                                            </p:txEl>
                                          </p:spTgt>
                                        </p:tgtEl>
                                        <p:attrNameLst>
                                          <p:attrName>ppt_c</p:attrName>
                                        </p:attrNameLst>
                                      </p:cBhvr>
                                      <p:to>
                                        <a:srgbClr val="C0C0C0"/>
                                      </p:to>
                                    </p:animClr>
                                  </p:subTnLst>
                                </p:cTn>
                              </p:par>
                            </p:childTnLst>
                          </p:cTn>
                        </p:par>
                      </p:childTnLst>
                    </p:cTn>
                  </p:par>
                  <p:par>
                    <p:cTn id="11" fill="hold">
                      <p:stCondLst>
                        <p:cond delay="indefinite"/>
                      </p:stCondLst>
                      <p:childTnLst>
                        <p:par>
                          <p:cTn id="12" fill="hold">
                            <p:stCondLst>
                              <p:cond delay="0"/>
                            </p:stCondLst>
                            <p:childTnLst>
                              <p:par>
                                <p:cTn id="13" presetID="3" presetClass="entr" presetSubtype="10" fill="hold" grpId="0" nodeType="clickEffect">
                                  <p:stCondLst>
                                    <p:cond delay="0"/>
                                  </p:stCondLst>
                                  <p:childTnLst>
                                    <p:set>
                                      <p:cBhvr>
                                        <p:cTn id="14" dur="1" fill="hold">
                                          <p:stCondLst>
                                            <p:cond delay="0"/>
                                          </p:stCondLst>
                                        </p:cTn>
                                        <p:tgtEl>
                                          <p:spTgt spid="55299">
                                            <p:txEl>
                                              <p:pRg st="1" end="1"/>
                                            </p:txEl>
                                          </p:spTgt>
                                        </p:tgtEl>
                                        <p:attrNameLst>
                                          <p:attrName>style.visibility</p:attrName>
                                        </p:attrNameLst>
                                      </p:cBhvr>
                                      <p:to>
                                        <p:strVal val="visible"/>
                                      </p:to>
                                    </p:set>
                                    <p:animEffect transition="in" filter="blinds(horizontal)">
                                      <p:cBhvr>
                                        <p:cTn id="15" dur="500"/>
                                        <p:tgtEl>
                                          <p:spTgt spid="55299">
                                            <p:txEl>
                                              <p:pRg st="1" end="1"/>
                                            </p:txEl>
                                          </p:spTgt>
                                        </p:tgtEl>
                                      </p:cBhvr>
                                    </p:animEffect>
                                  </p:childTnLst>
                                  <p:subTnLst>
                                    <p:animClr clrSpc="rgb" dir="cw">
                                      <p:cBhvr override="childStyle">
                                        <p:cTn dur="1" fill="hold" display="0" masterRel="nextClick" afterEffect="1"/>
                                        <p:tgtEl>
                                          <p:spTgt spid="55299">
                                            <p:txEl>
                                              <p:pRg st="1" end="1"/>
                                            </p:txEl>
                                          </p:spTgt>
                                        </p:tgtEl>
                                        <p:attrNameLst>
                                          <p:attrName>ppt_c</p:attrName>
                                        </p:attrNameLst>
                                      </p:cBhvr>
                                      <p:to>
                                        <a:srgbClr val="C0C0C0"/>
                                      </p:to>
                                    </p:animClr>
                                  </p:subTnLst>
                                </p:cTn>
                              </p:par>
                            </p:childTnLst>
                          </p:cTn>
                        </p:par>
                      </p:childTnLst>
                    </p:cTn>
                  </p:par>
                  <p:par>
                    <p:cTn id="16" fill="hold">
                      <p:stCondLst>
                        <p:cond delay="indefinite"/>
                      </p:stCondLst>
                      <p:childTnLst>
                        <p:par>
                          <p:cTn id="17" fill="hold">
                            <p:stCondLst>
                              <p:cond delay="0"/>
                            </p:stCondLst>
                            <p:childTnLst>
                              <p:par>
                                <p:cTn id="18" presetID="3" presetClass="entr" presetSubtype="10" fill="hold" grpId="0" nodeType="clickEffect">
                                  <p:stCondLst>
                                    <p:cond delay="0"/>
                                  </p:stCondLst>
                                  <p:childTnLst>
                                    <p:set>
                                      <p:cBhvr>
                                        <p:cTn id="19" dur="1" fill="hold">
                                          <p:stCondLst>
                                            <p:cond delay="0"/>
                                          </p:stCondLst>
                                        </p:cTn>
                                        <p:tgtEl>
                                          <p:spTgt spid="55299">
                                            <p:txEl>
                                              <p:pRg st="2" end="2"/>
                                            </p:txEl>
                                          </p:spTgt>
                                        </p:tgtEl>
                                        <p:attrNameLst>
                                          <p:attrName>style.visibility</p:attrName>
                                        </p:attrNameLst>
                                      </p:cBhvr>
                                      <p:to>
                                        <p:strVal val="visible"/>
                                      </p:to>
                                    </p:set>
                                    <p:animEffect transition="in" filter="blinds(horizontal)">
                                      <p:cBhvr>
                                        <p:cTn id="20" dur="500"/>
                                        <p:tgtEl>
                                          <p:spTgt spid="55299">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5298" grpId="0"/>
      <p:bldP spid="55299" grpId="0" uiExpand="1"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ChangeArrowheads="1"/>
          </p:cNvSpPr>
          <p:nvPr>
            <p:ph type="ctrTitle" idx="4294967295"/>
          </p:nvPr>
        </p:nvSpPr>
        <p:spPr>
          <a:xfrm>
            <a:off x="0" y="15089"/>
            <a:ext cx="9144000" cy="677108"/>
          </a:xfrm>
          <a:noFill/>
        </p:spPr>
        <p:txBody>
          <a:bodyPr lIns="0" tIns="0" rIns="0" bIns="0">
            <a:spAutoFit/>
          </a:bodyPr>
          <a:lstStyle/>
          <a:p>
            <a:pPr defTabSz="381000" eaLnBrk="1" hangingPunct="1"/>
            <a:r>
              <a:rPr lang="en-US" altLang="en-US" b="1" u="sng" dirty="0">
                <a:solidFill>
                  <a:srgbClr val="A0D0FF"/>
                </a:solidFill>
                <a:latin typeface="Arial Narrow" panose="020B0606020202030204" pitchFamily="34" charset="0"/>
              </a:rPr>
              <a:t>Grace &amp; </a:t>
            </a:r>
            <a:r>
              <a:rPr lang="en-US" altLang="en-US" b="1" u="sng" dirty="0" smtClean="0">
                <a:solidFill>
                  <a:srgbClr val="A0D0FF"/>
                </a:solidFill>
                <a:latin typeface="Arial Narrow" panose="020B0606020202030204" pitchFamily="34" charset="0"/>
              </a:rPr>
              <a:t>Mercy</a:t>
            </a:r>
            <a:endParaRPr lang="en-US" altLang="en-US" sz="3600" b="1" dirty="0" smtClean="0">
              <a:solidFill>
                <a:srgbClr val="FFFF99"/>
              </a:solidFill>
              <a:latin typeface="Arial Narrow" panose="020B0606020202030204" pitchFamily="34" charset="0"/>
            </a:endParaRPr>
          </a:p>
        </p:txBody>
      </p:sp>
      <p:sp>
        <p:nvSpPr>
          <p:cNvPr id="55299" name="Rectangle 3"/>
          <p:cNvSpPr>
            <a:spLocks noGrp="1" noChangeArrowheads="1"/>
          </p:cNvSpPr>
          <p:nvPr>
            <p:ph type="body" idx="4294967295"/>
          </p:nvPr>
        </p:nvSpPr>
        <p:spPr>
          <a:xfrm>
            <a:off x="0" y="692197"/>
            <a:ext cx="9144000" cy="6165803"/>
          </a:xfrm>
          <a:noFill/>
        </p:spPr>
        <p:txBody>
          <a:bodyPr/>
          <a:lstStyle/>
          <a:p>
            <a:pPr eaLnBrk="1" hangingPunct="1"/>
            <a:r>
              <a:rPr lang="en-US" altLang="en-US" sz="4400" b="1" dirty="0" smtClean="0">
                <a:solidFill>
                  <a:srgbClr val="FFFFFF"/>
                </a:solidFill>
                <a:latin typeface="Arial Narrow" panose="020B0606020202030204" pitchFamily="34" charset="0"/>
              </a:rPr>
              <a:t>If the benefits or mercy or grace could be earned / merited, then mercy &amp; grace would not be needed</a:t>
            </a:r>
          </a:p>
          <a:p>
            <a:pPr eaLnBrk="1" hangingPunct="1"/>
            <a:r>
              <a:rPr lang="en-US" altLang="en-US" sz="4400" b="1" dirty="0" smtClean="0">
                <a:solidFill>
                  <a:srgbClr val="FFFFFF"/>
                </a:solidFill>
                <a:latin typeface="Arial Narrow" panose="020B0606020202030204" pitchFamily="34" charset="0"/>
              </a:rPr>
              <a:t>Hebrews 4:16 - the reception of mercy &amp; grace are joined and tied to God’s character</a:t>
            </a:r>
            <a:endParaRPr lang="en-US" altLang="en-US" sz="4400" b="1" dirty="0" smtClean="0">
              <a:solidFill>
                <a:srgbClr val="FFFFFF"/>
              </a:solidFill>
              <a:latin typeface="Arial Narrow" panose="020B0606020202030204" pitchFamily="34" charset="0"/>
            </a:endParaRPr>
          </a:p>
        </p:txBody>
      </p:sp>
    </p:spTree>
    <p:extLst>
      <p:ext uri="{BB962C8B-B14F-4D97-AF65-F5344CB8AC3E}">
        <p14:creationId xmlns:p14="http://schemas.microsoft.com/office/powerpoint/2010/main" val="2610224812"/>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55298"/>
                                        </p:tgtEl>
                                        <p:attrNameLst>
                                          <p:attrName>style.visibility</p:attrName>
                                        </p:attrNameLst>
                                      </p:cBhvr>
                                      <p:to>
                                        <p:strVal val="visible"/>
                                      </p:to>
                                    </p:set>
                                  </p:childTnLst>
                                </p:cTn>
                              </p:par>
                            </p:childTnLst>
                          </p:cTn>
                        </p:par>
                        <p:par>
                          <p:cTn id="7" fill="hold">
                            <p:stCondLst>
                              <p:cond delay="0"/>
                            </p:stCondLst>
                            <p:childTnLst>
                              <p:par>
                                <p:cTn id="8" presetID="3" presetClass="entr" presetSubtype="10" fill="hold" grpId="0" nodeType="afterEffect">
                                  <p:stCondLst>
                                    <p:cond delay="0"/>
                                  </p:stCondLst>
                                  <p:childTnLst>
                                    <p:set>
                                      <p:cBhvr>
                                        <p:cTn id="9" dur="1" fill="hold">
                                          <p:stCondLst>
                                            <p:cond delay="0"/>
                                          </p:stCondLst>
                                        </p:cTn>
                                        <p:tgtEl>
                                          <p:spTgt spid="55299">
                                            <p:txEl>
                                              <p:pRg st="0" end="0"/>
                                            </p:txEl>
                                          </p:spTgt>
                                        </p:tgtEl>
                                        <p:attrNameLst>
                                          <p:attrName>style.visibility</p:attrName>
                                        </p:attrNameLst>
                                      </p:cBhvr>
                                      <p:to>
                                        <p:strVal val="visible"/>
                                      </p:to>
                                    </p:set>
                                    <p:animEffect transition="in" filter="blinds(horizontal)">
                                      <p:cBhvr>
                                        <p:cTn id="10" dur="500"/>
                                        <p:tgtEl>
                                          <p:spTgt spid="55299">
                                            <p:txEl>
                                              <p:pRg st="0" end="0"/>
                                            </p:txEl>
                                          </p:spTgt>
                                        </p:tgtEl>
                                      </p:cBhvr>
                                    </p:animEffect>
                                  </p:childTnLst>
                                  <p:subTnLst>
                                    <p:animClr clrSpc="rgb" dir="cw">
                                      <p:cBhvr override="childStyle">
                                        <p:cTn dur="1" fill="hold" display="0" masterRel="nextClick" afterEffect="1"/>
                                        <p:tgtEl>
                                          <p:spTgt spid="55299">
                                            <p:txEl>
                                              <p:pRg st="0" end="0"/>
                                            </p:txEl>
                                          </p:spTgt>
                                        </p:tgtEl>
                                        <p:attrNameLst>
                                          <p:attrName>ppt_c</p:attrName>
                                        </p:attrNameLst>
                                      </p:cBhvr>
                                      <p:to>
                                        <a:srgbClr val="C0C0C0"/>
                                      </p:to>
                                    </p:animClr>
                                  </p:subTnLst>
                                </p:cTn>
                              </p:par>
                            </p:childTnLst>
                          </p:cTn>
                        </p:par>
                      </p:childTnLst>
                    </p:cTn>
                  </p:par>
                  <p:par>
                    <p:cTn id="11" fill="hold">
                      <p:stCondLst>
                        <p:cond delay="indefinite"/>
                      </p:stCondLst>
                      <p:childTnLst>
                        <p:par>
                          <p:cTn id="12" fill="hold">
                            <p:stCondLst>
                              <p:cond delay="0"/>
                            </p:stCondLst>
                            <p:childTnLst>
                              <p:par>
                                <p:cTn id="13" presetID="3" presetClass="entr" presetSubtype="10" fill="hold" grpId="0" nodeType="clickEffect">
                                  <p:stCondLst>
                                    <p:cond delay="0"/>
                                  </p:stCondLst>
                                  <p:childTnLst>
                                    <p:set>
                                      <p:cBhvr>
                                        <p:cTn id="14" dur="1" fill="hold">
                                          <p:stCondLst>
                                            <p:cond delay="0"/>
                                          </p:stCondLst>
                                        </p:cTn>
                                        <p:tgtEl>
                                          <p:spTgt spid="55299">
                                            <p:txEl>
                                              <p:pRg st="1" end="1"/>
                                            </p:txEl>
                                          </p:spTgt>
                                        </p:tgtEl>
                                        <p:attrNameLst>
                                          <p:attrName>style.visibility</p:attrName>
                                        </p:attrNameLst>
                                      </p:cBhvr>
                                      <p:to>
                                        <p:strVal val="visible"/>
                                      </p:to>
                                    </p:set>
                                    <p:animEffect transition="in" filter="blinds(horizontal)">
                                      <p:cBhvr>
                                        <p:cTn id="15" dur="500"/>
                                        <p:tgtEl>
                                          <p:spTgt spid="55299">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5298" grpId="0"/>
      <p:bldP spid="55299" grpId="0" uiExpand="1"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ChangeArrowheads="1"/>
          </p:cNvSpPr>
          <p:nvPr>
            <p:ph type="ctrTitle" idx="4294967295"/>
          </p:nvPr>
        </p:nvSpPr>
        <p:spPr>
          <a:xfrm>
            <a:off x="0" y="15089"/>
            <a:ext cx="9144000" cy="677108"/>
          </a:xfrm>
          <a:noFill/>
        </p:spPr>
        <p:txBody>
          <a:bodyPr lIns="0" tIns="0" rIns="0" bIns="0">
            <a:spAutoFit/>
          </a:bodyPr>
          <a:lstStyle/>
          <a:p>
            <a:pPr defTabSz="381000" eaLnBrk="1" hangingPunct="1"/>
            <a:r>
              <a:rPr lang="en-US" altLang="en-US" b="1" u="sng" dirty="0">
                <a:solidFill>
                  <a:srgbClr val="A0D0FF"/>
                </a:solidFill>
                <a:latin typeface="Arial Narrow" panose="020B0606020202030204" pitchFamily="34" charset="0"/>
              </a:rPr>
              <a:t>Grace &amp; </a:t>
            </a:r>
            <a:r>
              <a:rPr lang="en-US" altLang="en-US" b="1" u="sng" dirty="0" smtClean="0">
                <a:solidFill>
                  <a:srgbClr val="A0D0FF"/>
                </a:solidFill>
                <a:latin typeface="Arial Narrow" panose="020B0606020202030204" pitchFamily="34" charset="0"/>
              </a:rPr>
              <a:t>Mercy</a:t>
            </a:r>
            <a:endParaRPr lang="en-US" altLang="en-US" sz="3600" b="1" dirty="0" smtClean="0">
              <a:solidFill>
                <a:srgbClr val="FFFF99"/>
              </a:solidFill>
              <a:latin typeface="Arial Narrow" panose="020B0606020202030204" pitchFamily="34" charset="0"/>
            </a:endParaRPr>
          </a:p>
        </p:txBody>
      </p:sp>
      <p:sp>
        <p:nvSpPr>
          <p:cNvPr id="55299" name="Rectangle 3"/>
          <p:cNvSpPr>
            <a:spLocks noGrp="1" noChangeArrowheads="1"/>
          </p:cNvSpPr>
          <p:nvPr>
            <p:ph type="body" idx="4294967295"/>
          </p:nvPr>
        </p:nvSpPr>
        <p:spPr>
          <a:xfrm>
            <a:off x="0" y="692197"/>
            <a:ext cx="9144000" cy="6165803"/>
          </a:xfrm>
          <a:noFill/>
        </p:spPr>
        <p:txBody>
          <a:bodyPr/>
          <a:lstStyle/>
          <a:p>
            <a:pPr marL="227013" indent="0" eaLnBrk="1" hangingPunct="1">
              <a:buNone/>
            </a:pPr>
            <a:r>
              <a:rPr lang="en-US" altLang="en-US" sz="4400" b="1" i="1" dirty="0">
                <a:solidFill>
                  <a:srgbClr val="FFFFFF"/>
                </a:solidFill>
                <a:latin typeface="Arial Narrow" panose="020B0606020202030204" pitchFamily="34" charset="0"/>
              </a:rPr>
              <a:t>As mercy is God’s goodness confronting human misery and guilt, so grace is His goodness directed toward human debt and demerit. It is by His grace that God imputes merit where none previously existed and declares no debt to be where one had been </a:t>
            </a:r>
            <a:r>
              <a:rPr lang="en-US" altLang="en-US" sz="4400" b="1" i="1" dirty="0" smtClean="0">
                <a:solidFill>
                  <a:srgbClr val="FFFFFF"/>
                </a:solidFill>
                <a:latin typeface="Arial Narrow" panose="020B0606020202030204" pitchFamily="34" charset="0"/>
              </a:rPr>
              <a:t>before – </a:t>
            </a:r>
            <a:r>
              <a:rPr lang="en-US" altLang="en-US" sz="4400" b="1" dirty="0" smtClean="0">
                <a:solidFill>
                  <a:srgbClr val="FFFFFF"/>
                </a:solidFill>
                <a:latin typeface="Arial Narrow" panose="020B0606020202030204" pitchFamily="34" charset="0"/>
              </a:rPr>
              <a:t>A. W. Tozer</a:t>
            </a:r>
            <a:endParaRPr lang="en-US" altLang="en-US" sz="4400" b="1" i="1" dirty="0" smtClean="0">
              <a:solidFill>
                <a:srgbClr val="FFFFFF"/>
              </a:solidFill>
              <a:latin typeface="Arial Narrow" panose="020B0606020202030204" pitchFamily="34" charset="0"/>
            </a:endParaRPr>
          </a:p>
        </p:txBody>
      </p:sp>
    </p:spTree>
    <p:extLst>
      <p:ext uri="{BB962C8B-B14F-4D97-AF65-F5344CB8AC3E}">
        <p14:creationId xmlns:p14="http://schemas.microsoft.com/office/powerpoint/2010/main" val="376322308"/>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55298"/>
                                        </p:tgtEl>
                                        <p:attrNameLst>
                                          <p:attrName>style.visibility</p:attrName>
                                        </p:attrNameLst>
                                      </p:cBhvr>
                                      <p:to>
                                        <p:strVal val="visible"/>
                                      </p:to>
                                    </p:set>
                                  </p:childTnLst>
                                </p:cTn>
                              </p:par>
                            </p:childTnLst>
                          </p:cTn>
                        </p:par>
                        <p:par>
                          <p:cTn id="7" fill="hold">
                            <p:stCondLst>
                              <p:cond delay="0"/>
                            </p:stCondLst>
                            <p:childTnLst>
                              <p:par>
                                <p:cTn id="8" presetID="3" presetClass="entr" presetSubtype="10" fill="hold" grpId="0" nodeType="afterEffect">
                                  <p:stCondLst>
                                    <p:cond delay="0"/>
                                  </p:stCondLst>
                                  <p:childTnLst>
                                    <p:set>
                                      <p:cBhvr>
                                        <p:cTn id="9" dur="1" fill="hold">
                                          <p:stCondLst>
                                            <p:cond delay="0"/>
                                          </p:stCondLst>
                                        </p:cTn>
                                        <p:tgtEl>
                                          <p:spTgt spid="55299">
                                            <p:txEl>
                                              <p:pRg st="0" end="0"/>
                                            </p:txEl>
                                          </p:spTgt>
                                        </p:tgtEl>
                                        <p:attrNameLst>
                                          <p:attrName>style.visibility</p:attrName>
                                        </p:attrNameLst>
                                      </p:cBhvr>
                                      <p:to>
                                        <p:strVal val="visible"/>
                                      </p:to>
                                    </p:set>
                                    <p:animEffect transition="in" filter="blinds(horizontal)">
                                      <p:cBhvr>
                                        <p:cTn id="10" dur="500"/>
                                        <p:tgtEl>
                                          <p:spTgt spid="55299">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5298" grpId="0"/>
      <p:bldP spid="55299" grpId="0" uiExpand="1"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ChangeArrowheads="1"/>
          </p:cNvSpPr>
          <p:nvPr>
            <p:ph type="ctrTitle" idx="4294967295"/>
          </p:nvPr>
        </p:nvSpPr>
        <p:spPr>
          <a:xfrm>
            <a:off x="0" y="15089"/>
            <a:ext cx="9144000" cy="677108"/>
          </a:xfrm>
          <a:noFill/>
        </p:spPr>
        <p:txBody>
          <a:bodyPr lIns="0" tIns="0" rIns="0" bIns="0">
            <a:spAutoFit/>
          </a:bodyPr>
          <a:lstStyle/>
          <a:p>
            <a:pPr defTabSz="381000" eaLnBrk="1" hangingPunct="1"/>
            <a:r>
              <a:rPr lang="en-US" altLang="en-US" b="1" u="sng" dirty="0">
                <a:solidFill>
                  <a:srgbClr val="A0D0FF"/>
                </a:solidFill>
                <a:latin typeface="Arial Narrow" panose="020B0606020202030204" pitchFamily="34" charset="0"/>
              </a:rPr>
              <a:t>Grace &amp; </a:t>
            </a:r>
            <a:r>
              <a:rPr lang="en-US" altLang="en-US" b="1" u="sng" dirty="0" smtClean="0">
                <a:solidFill>
                  <a:srgbClr val="A0D0FF"/>
                </a:solidFill>
                <a:latin typeface="Arial Narrow" panose="020B0606020202030204" pitchFamily="34" charset="0"/>
              </a:rPr>
              <a:t>Mercy</a:t>
            </a:r>
            <a:endParaRPr lang="en-US" altLang="en-US" sz="3600" b="1" dirty="0" smtClean="0">
              <a:solidFill>
                <a:srgbClr val="FFFF99"/>
              </a:solidFill>
              <a:latin typeface="Arial Narrow" panose="020B0606020202030204" pitchFamily="34" charset="0"/>
            </a:endParaRPr>
          </a:p>
        </p:txBody>
      </p:sp>
      <p:sp>
        <p:nvSpPr>
          <p:cNvPr id="55299" name="Rectangle 3"/>
          <p:cNvSpPr>
            <a:spLocks noGrp="1" noChangeArrowheads="1"/>
          </p:cNvSpPr>
          <p:nvPr>
            <p:ph type="body" idx="4294967295"/>
          </p:nvPr>
        </p:nvSpPr>
        <p:spPr>
          <a:xfrm>
            <a:off x="0" y="692197"/>
            <a:ext cx="9144000" cy="6165803"/>
          </a:xfrm>
          <a:noFill/>
        </p:spPr>
        <p:txBody>
          <a:bodyPr/>
          <a:lstStyle/>
          <a:p>
            <a:pPr eaLnBrk="1" hangingPunct="1"/>
            <a:r>
              <a:rPr lang="en-US" altLang="en-US" sz="4400" b="1" dirty="0" smtClean="0">
                <a:solidFill>
                  <a:srgbClr val="FFFFFF"/>
                </a:solidFill>
                <a:latin typeface="Arial Narrow" panose="020B0606020202030204" pitchFamily="34" charset="0"/>
              </a:rPr>
              <a:t>Mercy </a:t>
            </a:r>
            <a:r>
              <a:rPr lang="en-US" altLang="en-US" sz="4400" b="1" dirty="0">
                <a:solidFill>
                  <a:srgbClr val="FFFFFF"/>
                </a:solidFill>
                <a:latin typeface="Arial Narrow" panose="020B0606020202030204" pitchFamily="34" charset="0"/>
              </a:rPr>
              <a:t>results in forgiveness while grace results in justification </a:t>
            </a:r>
            <a:r>
              <a:rPr lang="en-US" altLang="en-US" sz="4400" b="1" dirty="0" smtClean="0">
                <a:solidFill>
                  <a:srgbClr val="FFFFFF"/>
                </a:solidFill>
                <a:latin typeface="Arial Narrow" panose="020B0606020202030204" pitchFamily="34" charset="0"/>
              </a:rPr>
              <a:t>&amp; adoption</a:t>
            </a:r>
            <a:endParaRPr lang="en-US" altLang="en-US" sz="4400" b="1" dirty="0" smtClean="0">
              <a:solidFill>
                <a:srgbClr val="FFFFFF"/>
              </a:solidFill>
              <a:latin typeface="Arial Narrow" panose="020B0606020202030204" pitchFamily="34" charset="0"/>
            </a:endParaRPr>
          </a:p>
        </p:txBody>
      </p:sp>
    </p:spTree>
    <p:extLst>
      <p:ext uri="{BB962C8B-B14F-4D97-AF65-F5344CB8AC3E}">
        <p14:creationId xmlns:p14="http://schemas.microsoft.com/office/powerpoint/2010/main" val="1646601229"/>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55298"/>
                                        </p:tgtEl>
                                        <p:attrNameLst>
                                          <p:attrName>style.visibility</p:attrName>
                                        </p:attrNameLst>
                                      </p:cBhvr>
                                      <p:to>
                                        <p:strVal val="visible"/>
                                      </p:to>
                                    </p:set>
                                  </p:childTnLst>
                                </p:cTn>
                              </p:par>
                            </p:childTnLst>
                          </p:cTn>
                        </p:par>
                        <p:par>
                          <p:cTn id="7" fill="hold">
                            <p:stCondLst>
                              <p:cond delay="0"/>
                            </p:stCondLst>
                            <p:childTnLst>
                              <p:par>
                                <p:cTn id="8" presetID="3" presetClass="entr" presetSubtype="10" fill="hold" grpId="0" nodeType="afterEffect">
                                  <p:stCondLst>
                                    <p:cond delay="0"/>
                                  </p:stCondLst>
                                  <p:childTnLst>
                                    <p:set>
                                      <p:cBhvr>
                                        <p:cTn id="9" dur="1" fill="hold">
                                          <p:stCondLst>
                                            <p:cond delay="0"/>
                                          </p:stCondLst>
                                        </p:cTn>
                                        <p:tgtEl>
                                          <p:spTgt spid="55299">
                                            <p:txEl>
                                              <p:pRg st="0" end="0"/>
                                            </p:txEl>
                                          </p:spTgt>
                                        </p:tgtEl>
                                        <p:attrNameLst>
                                          <p:attrName>style.visibility</p:attrName>
                                        </p:attrNameLst>
                                      </p:cBhvr>
                                      <p:to>
                                        <p:strVal val="visible"/>
                                      </p:to>
                                    </p:set>
                                    <p:animEffect transition="in" filter="blinds(horizontal)">
                                      <p:cBhvr>
                                        <p:cTn id="10" dur="500"/>
                                        <p:tgtEl>
                                          <p:spTgt spid="55299">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5298" grpId="0"/>
      <p:bldP spid="55299"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noChangeArrowheads="1"/>
          </p:cNvSpPr>
          <p:nvPr>
            <p:ph type="ctrTitle" idx="4294967295"/>
          </p:nvPr>
        </p:nvSpPr>
        <p:spPr>
          <a:xfrm>
            <a:off x="0" y="0"/>
            <a:ext cx="9144000" cy="677108"/>
          </a:xfrm>
          <a:noFill/>
        </p:spPr>
        <p:txBody>
          <a:bodyPr lIns="0" tIns="0" rIns="0" bIns="0">
            <a:spAutoFit/>
          </a:bodyPr>
          <a:lstStyle/>
          <a:p>
            <a:pPr defTabSz="381000" eaLnBrk="1" hangingPunct="1"/>
            <a:r>
              <a:rPr lang="en-US" altLang="en-US" b="1" u="sng" dirty="0">
                <a:solidFill>
                  <a:srgbClr val="A0D0FF"/>
                </a:solidFill>
                <a:latin typeface="Arial Narrow" panose="020B0606020202030204" pitchFamily="34" charset="0"/>
              </a:rPr>
              <a:t>The Need for </a:t>
            </a:r>
            <a:r>
              <a:rPr lang="en-US" altLang="en-US" b="1" u="sng" dirty="0" smtClean="0">
                <a:solidFill>
                  <a:srgbClr val="A0D0FF"/>
                </a:solidFill>
                <a:latin typeface="Arial Narrow" panose="020B0606020202030204" pitchFamily="34" charset="0"/>
              </a:rPr>
              <a:t>Grace</a:t>
            </a:r>
            <a:endParaRPr lang="en-US" altLang="en-US" sz="3600" b="1" dirty="0" smtClean="0">
              <a:solidFill>
                <a:srgbClr val="FFFF99"/>
              </a:solidFill>
              <a:latin typeface="Arial Narrow" panose="020B0606020202030204" pitchFamily="34" charset="0"/>
            </a:endParaRPr>
          </a:p>
        </p:txBody>
      </p:sp>
      <p:sp>
        <p:nvSpPr>
          <p:cNvPr id="56323" name="Rectangle 3"/>
          <p:cNvSpPr>
            <a:spLocks noGrp="1" noChangeArrowheads="1"/>
          </p:cNvSpPr>
          <p:nvPr>
            <p:ph type="body" idx="4294967295"/>
          </p:nvPr>
        </p:nvSpPr>
        <p:spPr>
          <a:xfrm>
            <a:off x="0" y="677108"/>
            <a:ext cx="9144000" cy="6180892"/>
          </a:xfrm>
          <a:noFill/>
        </p:spPr>
        <p:txBody>
          <a:bodyPr/>
          <a:lstStyle/>
          <a:p>
            <a:pPr eaLnBrk="1" hangingPunct="1"/>
            <a:r>
              <a:rPr lang="en-US" altLang="en-US" sz="4400" b="1" dirty="0">
                <a:solidFill>
                  <a:srgbClr val="FFFFFF"/>
                </a:solidFill>
                <a:latin typeface="Arial Narrow" panose="020B0606020202030204" pitchFamily="34" charset="0"/>
              </a:rPr>
              <a:t>God’s grace is needed in overcoming the suffering of this life &amp; even more so in going to heaven for eternity</a:t>
            </a:r>
          </a:p>
          <a:p>
            <a:pPr eaLnBrk="1" hangingPunct="1"/>
            <a:r>
              <a:rPr lang="en-US" altLang="en-US" sz="4400" b="1" dirty="0" smtClean="0">
                <a:solidFill>
                  <a:srgbClr val="FFFFFF"/>
                </a:solidFill>
                <a:latin typeface="Arial Narrow" panose="020B0606020202030204" pitchFamily="34" charset="0"/>
              </a:rPr>
              <a:t>“</a:t>
            </a:r>
            <a:r>
              <a:rPr lang="en-US" altLang="en-US" sz="4400" b="1" dirty="0">
                <a:solidFill>
                  <a:srgbClr val="FFFFFF"/>
                </a:solidFill>
                <a:latin typeface="Arial Narrow" panose="020B0606020202030204" pitchFamily="34" charset="0"/>
              </a:rPr>
              <a:t>But Noah found grace </a:t>
            </a:r>
            <a:r>
              <a:rPr lang="en-US" altLang="en-US" sz="4400" b="1" dirty="0" smtClean="0">
                <a:solidFill>
                  <a:srgbClr val="FFFFFF"/>
                </a:solidFill>
                <a:latin typeface="Arial Narrow" panose="020B0606020202030204" pitchFamily="34" charset="0"/>
              </a:rPr>
              <a:t>(</a:t>
            </a:r>
            <a:r>
              <a:rPr lang="en-US" altLang="en-US" sz="4400" b="1" dirty="0" smtClean="0">
                <a:solidFill>
                  <a:srgbClr val="FFFFFF"/>
                </a:solidFill>
                <a:latin typeface="TekniaHebrew" panose="02000400000000000000" pitchFamily="2" charset="0"/>
              </a:rPr>
              <a:t>,</a:t>
            </a:r>
            <a:r>
              <a:rPr lang="en-US" altLang="en-US" sz="4400" b="1" dirty="0">
                <a:solidFill>
                  <a:srgbClr val="FFFFFF"/>
                </a:solidFill>
                <a:latin typeface="TekniaHebrew" panose="02000400000000000000" pitchFamily="2" charset="0"/>
              </a:rPr>
              <a:t>j1 </a:t>
            </a:r>
            <a:r>
              <a:rPr lang="en-US" altLang="en-US" sz="4400" b="1" dirty="0">
                <a:solidFill>
                  <a:srgbClr val="FFFFFF"/>
                </a:solidFill>
                <a:latin typeface="Arial Narrow" panose="020B0606020202030204" pitchFamily="34" charset="0"/>
              </a:rPr>
              <a:t>/ </a:t>
            </a:r>
            <a:r>
              <a:rPr lang="en-US" altLang="en-US" sz="4400" b="1" dirty="0" err="1">
                <a:solidFill>
                  <a:srgbClr val="FFFFFF"/>
                </a:solidFill>
                <a:latin typeface="Arial Narrow" panose="020B0606020202030204" pitchFamily="34" charset="0"/>
              </a:rPr>
              <a:t>chen</a:t>
            </a:r>
            <a:r>
              <a:rPr lang="en-US" altLang="en-US" sz="4400" b="1" dirty="0">
                <a:solidFill>
                  <a:srgbClr val="FFFFFF"/>
                </a:solidFill>
                <a:latin typeface="Arial Narrow" panose="020B0606020202030204" pitchFamily="34" charset="0"/>
              </a:rPr>
              <a:t>) in the eyes of the Lord”  - God’s grace enabled life to continue on earth</a:t>
            </a:r>
          </a:p>
          <a:p>
            <a:pPr eaLnBrk="1" hangingPunct="1"/>
            <a:r>
              <a:rPr lang="en-US" altLang="en-US" sz="4400" b="1" dirty="0" smtClean="0">
                <a:solidFill>
                  <a:srgbClr val="FFFFFF"/>
                </a:solidFill>
                <a:latin typeface="Arial Narrow" panose="020B0606020202030204" pitchFamily="34" charset="0"/>
              </a:rPr>
              <a:t>God’s </a:t>
            </a:r>
            <a:r>
              <a:rPr lang="en-US" altLang="en-US" sz="4400" b="1" dirty="0">
                <a:solidFill>
                  <a:srgbClr val="FFFFFF"/>
                </a:solidFill>
                <a:latin typeface="Arial Narrow" panose="020B0606020202030204" pitchFamily="34" charset="0"/>
              </a:rPr>
              <a:t>grace brought about the Exodus &amp; God leading Israel - Exodus </a:t>
            </a:r>
            <a:r>
              <a:rPr lang="en-US" altLang="en-US" sz="4400" b="1" dirty="0" smtClean="0">
                <a:solidFill>
                  <a:srgbClr val="FFFFFF"/>
                </a:solidFill>
                <a:latin typeface="Arial Narrow" panose="020B0606020202030204" pitchFamily="34" charset="0"/>
              </a:rPr>
              <a:t>33:17</a:t>
            </a:r>
            <a:endParaRPr lang="en-US" altLang="en-US" sz="4400" b="1" dirty="0" smtClean="0">
              <a:solidFill>
                <a:srgbClr val="FFFFFF"/>
              </a:solidFill>
              <a:latin typeface="Arial Narrow" panose="020B0606020202030204" pitchFamily="34" charset="0"/>
            </a:endParaRPr>
          </a:p>
        </p:txBody>
      </p:sp>
    </p:spTree>
  </p:cSld>
  <p:clrMapOvr>
    <a:masterClrMapping/>
  </p:clrMapOvr>
  <p:transition spd="med">
    <p:split orient="vert"/>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56322"/>
                                        </p:tgtEl>
                                        <p:attrNameLst>
                                          <p:attrName>style.visibility</p:attrName>
                                        </p:attrNameLst>
                                      </p:cBhvr>
                                      <p:to>
                                        <p:strVal val="visible"/>
                                      </p:to>
                                    </p:set>
                                  </p:childTnLst>
                                </p:cTn>
                              </p:par>
                            </p:childTnLst>
                          </p:cTn>
                        </p:par>
                        <p:par>
                          <p:cTn id="7" fill="hold" nodeType="withGroup">
                            <p:stCondLst>
                              <p:cond delay="0"/>
                            </p:stCondLst>
                            <p:childTnLst>
                              <p:par>
                                <p:cTn id="8" presetID="16" presetClass="entr" presetSubtype="37" fill="hold" grpId="0" nodeType="afterEffect">
                                  <p:stCondLst>
                                    <p:cond delay="0"/>
                                  </p:stCondLst>
                                  <p:childTnLst>
                                    <p:set>
                                      <p:cBhvr>
                                        <p:cTn id="9" dur="1" fill="hold">
                                          <p:stCondLst>
                                            <p:cond delay="0"/>
                                          </p:stCondLst>
                                        </p:cTn>
                                        <p:tgtEl>
                                          <p:spTgt spid="56323">
                                            <p:txEl>
                                              <p:pRg st="0" end="0"/>
                                            </p:txEl>
                                          </p:spTgt>
                                        </p:tgtEl>
                                        <p:attrNameLst>
                                          <p:attrName>style.visibility</p:attrName>
                                        </p:attrNameLst>
                                      </p:cBhvr>
                                      <p:to>
                                        <p:strVal val="visible"/>
                                      </p:to>
                                    </p:set>
                                    <p:animEffect transition="in" filter="barn(outVertical)">
                                      <p:cBhvr>
                                        <p:cTn id="10" dur="500"/>
                                        <p:tgtEl>
                                          <p:spTgt spid="56323">
                                            <p:txEl>
                                              <p:pRg st="0" end="0"/>
                                            </p:txEl>
                                          </p:spTgt>
                                        </p:tgtEl>
                                      </p:cBhvr>
                                    </p:animEffect>
                                  </p:childTnLst>
                                  <p:subTnLst>
                                    <p:animClr clrSpc="rgb" dir="cw">
                                      <p:cBhvr override="childStyle">
                                        <p:cTn dur="1" fill="hold" display="0" masterRel="nextClick" afterEffect="1"/>
                                        <p:tgtEl>
                                          <p:spTgt spid="56323">
                                            <p:txEl>
                                              <p:pRg st="0" end="0"/>
                                            </p:txEl>
                                          </p:spTgt>
                                        </p:tgtEl>
                                        <p:attrNameLst>
                                          <p:attrName>ppt_c</p:attrName>
                                        </p:attrNameLst>
                                      </p:cBhvr>
                                      <p:to>
                                        <a:srgbClr val="C0C0C0"/>
                                      </p:to>
                                    </p:animClr>
                                  </p:subTnLst>
                                </p:cTn>
                              </p:par>
                            </p:childTnLst>
                          </p:cTn>
                        </p:par>
                      </p:childTnLst>
                    </p:cTn>
                  </p:par>
                  <p:par>
                    <p:cTn id="11" fill="hold">
                      <p:stCondLst>
                        <p:cond delay="indefinite"/>
                      </p:stCondLst>
                      <p:childTnLst>
                        <p:par>
                          <p:cTn id="12" fill="hold">
                            <p:stCondLst>
                              <p:cond delay="0"/>
                            </p:stCondLst>
                            <p:childTnLst>
                              <p:par>
                                <p:cTn id="13" presetID="16" presetClass="entr" presetSubtype="37" fill="hold" grpId="0" nodeType="clickEffect">
                                  <p:stCondLst>
                                    <p:cond delay="0"/>
                                  </p:stCondLst>
                                  <p:childTnLst>
                                    <p:set>
                                      <p:cBhvr>
                                        <p:cTn id="14" dur="1" fill="hold">
                                          <p:stCondLst>
                                            <p:cond delay="0"/>
                                          </p:stCondLst>
                                        </p:cTn>
                                        <p:tgtEl>
                                          <p:spTgt spid="56323">
                                            <p:txEl>
                                              <p:pRg st="1" end="1"/>
                                            </p:txEl>
                                          </p:spTgt>
                                        </p:tgtEl>
                                        <p:attrNameLst>
                                          <p:attrName>style.visibility</p:attrName>
                                        </p:attrNameLst>
                                      </p:cBhvr>
                                      <p:to>
                                        <p:strVal val="visible"/>
                                      </p:to>
                                    </p:set>
                                    <p:animEffect transition="in" filter="barn(outVertical)">
                                      <p:cBhvr>
                                        <p:cTn id="15" dur="500"/>
                                        <p:tgtEl>
                                          <p:spTgt spid="56323">
                                            <p:txEl>
                                              <p:pRg st="1" end="1"/>
                                            </p:txEl>
                                          </p:spTgt>
                                        </p:tgtEl>
                                      </p:cBhvr>
                                    </p:animEffect>
                                  </p:childTnLst>
                                  <p:subTnLst>
                                    <p:animClr clrSpc="rgb" dir="cw">
                                      <p:cBhvr override="childStyle">
                                        <p:cTn dur="1" fill="hold" display="0" masterRel="nextClick" afterEffect="1"/>
                                        <p:tgtEl>
                                          <p:spTgt spid="56323">
                                            <p:txEl>
                                              <p:pRg st="1" end="1"/>
                                            </p:txEl>
                                          </p:spTgt>
                                        </p:tgtEl>
                                        <p:attrNameLst>
                                          <p:attrName>ppt_c</p:attrName>
                                        </p:attrNameLst>
                                      </p:cBhvr>
                                      <p:to>
                                        <a:srgbClr val="C0C0C0"/>
                                      </p:to>
                                    </p:animClr>
                                  </p:subTnLst>
                                </p:cTn>
                              </p:par>
                            </p:childTnLst>
                          </p:cTn>
                        </p:par>
                      </p:childTnLst>
                    </p:cTn>
                  </p:par>
                  <p:par>
                    <p:cTn id="16" fill="hold">
                      <p:stCondLst>
                        <p:cond delay="indefinite"/>
                      </p:stCondLst>
                      <p:childTnLst>
                        <p:par>
                          <p:cTn id="17" fill="hold">
                            <p:stCondLst>
                              <p:cond delay="0"/>
                            </p:stCondLst>
                            <p:childTnLst>
                              <p:par>
                                <p:cTn id="18" presetID="16" presetClass="entr" presetSubtype="37" fill="hold" grpId="0" nodeType="clickEffect">
                                  <p:stCondLst>
                                    <p:cond delay="0"/>
                                  </p:stCondLst>
                                  <p:childTnLst>
                                    <p:set>
                                      <p:cBhvr>
                                        <p:cTn id="19" dur="1" fill="hold">
                                          <p:stCondLst>
                                            <p:cond delay="0"/>
                                          </p:stCondLst>
                                        </p:cTn>
                                        <p:tgtEl>
                                          <p:spTgt spid="56323">
                                            <p:txEl>
                                              <p:pRg st="2" end="2"/>
                                            </p:txEl>
                                          </p:spTgt>
                                        </p:tgtEl>
                                        <p:attrNameLst>
                                          <p:attrName>style.visibility</p:attrName>
                                        </p:attrNameLst>
                                      </p:cBhvr>
                                      <p:to>
                                        <p:strVal val="visible"/>
                                      </p:to>
                                    </p:set>
                                    <p:animEffect transition="in" filter="barn(outVertical)">
                                      <p:cBhvr>
                                        <p:cTn id="20" dur="500"/>
                                        <p:tgtEl>
                                          <p:spTgt spid="5632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6322" grpId="0"/>
      <p:bldP spid="56323" grpId="0" uiExpand="1" build="p"/>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FFFF99"/>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ctrTitle" idx="4294967295"/>
          </p:nvPr>
        </p:nvSpPr>
        <p:spPr>
          <a:xfrm>
            <a:off x="685800" y="304800"/>
            <a:ext cx="7696200" cy="762000"/>
          </a:xfrm>
        </p:spPr>
        <p:txBody>
          <a:bodyPr/>
          <a:lstStyle/>
          <a:p>
            <a:pPr eaLnBrk="1" hangingPunct="1"/>
            <a:r>
              <a:rPr lang="en-US" altLang="en-US" sz="4000" b="1" smtClean="0"/>
              <a:t>A reminder to consider others Please:</a:t>
            </a:r>
          </a:p>
        </p:txBody>
      </p:sp>
      <p:sp>
        <p:nvSpPr>
          <p:cNvPr id="6147" name="Rectangle 3"/>
          <p:cNvSpPr>
            <a:spLocks noGrp="1" noChangeArrowheads="1"/>
          </p:cNvSpPr>
          <p:nvPr>
            <p:ph type="subTitle" idx="4294967295"/>
          </p:nvPr>
        </p:nvSpPr>
        <p:spPr>
          <a:xfrm>
            <a:off x="304800" y="1295400"/>
            <a:ext cx="8458200" cy="5334000"/>
          </a:xfrm>
        </p:spPr>
        <p:txBody>
          <a:bodyPr/>
          <a:lstStyle/>
          <a:p>
            <a:pPr marL="395288" indent="-395288" eaLnBrk="1" hangingPunct="1">
              <a:buFont typeface="Wingdings" panose="05000000000000000000" pitchFamily="2" charset="2"/>
              <a:buChar char="§"/>
            </a:pPr>
            <a:r>
              <a:rPr lang="en-US" altLang="en-US" b="1" smtClean="0"/>
              <a:t>Turn off your cell phone or set to vibrate only</a:t>
            </a:r>
          </a:p>
          <a:p>
            <a:pPr marL="395288" indent="-395288" eaLnBrk="1" hangingPunct="1">
              <a:buFont typeface="Wingdings" panose="05000000000000000000" pitchFamily="2" charset="2"/>
              <a:buChar char="§"/>
            </a:pPr>
            <a:r>
              <a:rPr lang="en-US" altLang="en-US" b="1" smtClean="0"/>
              <a:t>Turn off sound to all electronic devices</a:t>
            </a:r>
          </a:p>
          <a:p>
            <a:pPr marL="395288" indent="-395288" eaLnBrk="1" hangingPunct="1">
              <a:buFont typeface="Wingdings" panose="05000000000000000000" pitchFamily="2" charset="2"/>
              <a:buChar char="§"/>
            </a:pPr>
            <a:r>
              <a:rPr lang="en-US" altLang="en-US" b="1" smtClean="0"/>
              <a:t>Use the nursery or cry room if your child is fussy</a:t>
            </a:r>
          </a:p>
          <a:p>
            <a:pPr marL="395288" indent="-395288" eaLnBrk="1" hangingPunct="1">
              <a:buFont typeface="Wingdings" panose="05000000000000000000" pitchFamily="2" charset="2"/>
              <a:buChar char="§"/>
            </a:pPr>
            <a:r>
              <a:rPr lang="en-US" altLang="en-US" b="1" smtClean="0"/>
              <a:t>Get up during the preaching only if absolutely necessary (please sit in back if you must leave early) </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noChangeArrowheads="1"/>
          </p:cNvSpPr>
          <p:nvPr>
            <p:ph type="ctrTitle" idx="4294967295"/>
          </p:nvPr>
        </p:nvSpPr>
        <p:spPr>
          <a:xfrm>
            <a:off x="0" y="0"/>
            <a:ext cx="9144000" cy="677108"/>
          </a:xfrm>
          <a:noFill/>
        </p:spPr>
        <p:txBody>
          <a:bodyPr lIns="0" tIns="0" rIns="0" bIns="0">
            <a:spAutoFit/>
          </a:bodyPr>
          <a:lstStyle/>
          <a:p>
            <a:pPr defTabSz="381000" eaLnBrk="1" hangingPunct="1"/>
            <a:r>
              <a:rPr lang="en-US" altLang="en-US" b="1" u="sng" dirty="0">
                <a:solidFill>
                  <a:srgbClr val="A0D0FF"/>
                </a:solidFill>
                <a:latin typeface="Arial Narrow" panose="020B0606020202030204" pitchFamily="34" charset="0"/>
              </a:rPr>
              <a:t>The Need for </a:t>
            </a:r>
            <a:r>
              <a:rPr lang="en-US" altLang="en-US" b="1" u="sng" dirty="0" smtClean="0">
                <a:solidFill>
                  <a:srgbClr val="A0D0FF"/>
                </a:solidFill>
                <a:latin typeface="Arial Narrow" panose="020B0606020202030204" pitchFamily="34" charset="0"/>
              </a:rPr>
              <a:t>Grace</a:t>
            </a:r>
            <a:endParaRPr lang="en-US" altLang="en-US" sz="3600" b="1" dirty="0" smtClean="0">
              <a:solidFill>
                <a:srgbClr val="FFFF99"/>
              </a:solidFill>
              <a:latin typeface="Arial Narrow" panose="020B0606020202030204" pitchFamily="34" charset="0"/>
            </a:endParaRPr>
          </a:p>
        </p:txBody>
      </p:sp>
      <p:sp>
        <p:nvSpPr>
          <p:cNvPr id="56323" name="Rectangle 3"/>
          <p:cNvSpPr>
            <a:spLocks noGrp="1" noChangeArrowheads="1"/>
          </p:cNvSpPr>
          <p:nvPr>
            <p:ph type="body" idx="4294967295"/>
          </p:nvPr>
        </p:nvSpPr>
        <p:spPr>
          <a:xfrm>
            <a:off x="0" y="677108"/>
            <a:ext cx="9144000" cy="6180892"/>
          </a:xfrm>
          <a:noFill/>
        </p:spPr>
        <p:txBody>
          <a:bodyPr/>
          <a:lstStyle/>
          <a:p>
            <a:pPr eaLnBrk="1" hangingPunct="1"/>
            <a:r>
              <a:rPr lang="en-US" altLang="en-US" sz="4400" b="1" dirty="0" smtClean="0">
                <a:solidFill>
                  <a:srgbClr val="FFFFFF"/>
                </a:solidFill>
                <a:latin typeface="Arial Narrow" panose="020B0606020202030204" pitchFamily="34" charset="0"/>
              </a:rPr>
              <a:t>God’s </a:t>
            </a:r>
            <a:r>
              <a:rPr lang="en-US" altLang="en-US" sz="4400" b="1" dirty="0">
                <a:solidFill>
                  <a:srgbClr val="FFFFFF"/>
                </a:solidFill>
                <a:latin typeface="Arial Narrow" panose="020B0606020202030204" pitchFamily="34" charset="0"/>
              </a:rPr>
              <a:t>grace allowed a remnant to survive the destruction of Jerusalem &amp; remnant to return to Israel later</a:t>
            </a:r>
          </a:p>
          <a:p>
            <a:pPr eaLnBrk="1" hangingPunct="1"/>
            <a:r>
              <a:rPr lang="en-US" altLang="en-US" sz="4400" b="1" dirty="0" smtClean="0">
                <a:solidFill>
                  <a:srgbClr val="FFFFFF"/>
                </a:solidFill>
                <a:latin typeface="Arial Narrow" panose="020B0606020202030204" pitchFamily="34" charset="0"/>
              </a:rPr>
              <a:t>God’s </a:t>
            </a:r>
            <a:r>
              <a:rPr lang="en-US" altLang="en-US" sz="4400" b="1" dirty="0">
                <a:solidFill>
                  <a:srgbClr val="FFFFFF"/>
                </a:solidFill>
                <a:latin typeface="Arial Narrow" panose="020B0606020202030204" pitchFamily="34" charset="0"/>
              </a:rPr>
              <a:t>grace extends to the future in a promised restoration of Israel &amp; reestablishment of David’s throne</a:t>
            </a:r>
          </a:p>
          <a:p>
            <a:pPr eaLnBrk="1" hangingPunct="1"/>
            <a:r>
              <a:rPr lang="en-US" altLang="en-US" sz="4400" b="1" dirty="0" smtClean="0">
                <a:solidFill>
                  <a:srgbClr val="FFFFFF"/>
                </a:solidFill>
                <a:latin typeface="Arial Narrow" panose="020B0606020202030204" pitchFamily="34" charset="0"/>
              </a:rPr>
              <a:t>Mary </a:t>
            </a:r>
            <a:r>
              <a:rPr lang="en-US" altLang="en-US" sz="4400" b="1" dirty="0">
                <a:solidFill>
                  <a:srgbClr val="FFFFFF"/>
                </a:solidFill>
                <a:latin typeface="Arial Narrow" panose="020B0606020202030204" pitchFamily="34" charset="0"/>
              </a:rPr>
              <a:t>was chosen because she found favor (grace) with God - Luke </a:t>
            </a:r>
            <a:r>
              <a:rPr lang="en-US" altLang="en-US" sz="4400" b="1" dirty="0" smtClean="0">
                <a:solidFill>
                  <a:srgbClr val="FFFFFF"/>
                </a:solidFill>
                <a:latin typeface="Arial Narrow" panose="020B0606020202030204" pitchFamily="34" charset="0"/>
              </a:rPr>
              <a:t>1:30</a:t>
            </a:r>
            <a:endParaRPr lang="en-US" altLang="en-US" sz="4400" b="1" dirty="0" smtClean="0">
              <a:solidFill>
                <a:srgbClr val="FFFFFF"/>
              </a:solidFill>
              <a:latin typeface="Arial Narrow" panose="020B0606020202030204" pitchFamily="34" charset="0"/>
            </a:endParaRPr>
          </a:p>
        </p:txBody>
      </p:sp>
    </p:spTree>
    <p:extLst>
      <p:ext uri="{BB962C8B-B14F-4D97-AF65-F5344CB8AC3E}">
        <p14:creationId xmlns:p14="http://schemas.microsoft.com/office/powerpoint/2010/main" val="3817640000"/>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56322"/>
                                        </p:tgtEl>
                                        <p:attrNameLst>
                                          <p:attrName>style.visibility</p:attrName>
                                        </p:attrNameLst>
                                      </p:cBhvr>
                                      <p:to>
                                        <p:strVal val="visible"/>
                                      </p:to>
                                    </p:set>
                                  </p:childTnLst>
                                </p:cTn>
                              </p:par>
                            </p:childTnLst>
                          </p:cTn>
                        </p:par>
                        <p:par>
                          <p:cTn id="7" fill="hold">
                            <p:stCondLst>
                              <p:cond delay="0"/>
                            </p:stCondLst>
                            <p:childTnLst>
                              <p:par>
                                <p:cTn id="8" presetID="16" presetClass="entr" presetSubtype="37" fill="hold" grpId="0" nodeType="afterEffect">
                                  <p:stCondLst>
                                    <p:cond delay="0"/>
                                  </p:stCondLst>
                                  <p:childTnLst>
                                    <p:set>
                                      <p:cBhvr>
                                        <p:cTn id="9" dur="1" fill="hold">
                                          <p:stCondLst>
                                            <p:cond delay="0"/>
                                          </p:stCondLst>
                                        </p:cTn>
                                        <p:tgtEl>
                                          <p:spTgt spid="56323">
                                            <p:txEl>
                                              <p:pRg st="0" end="0"/>
                                            </p:txEl>
                                          </p:spTgt>
                                        </p:tgtEl>
                                        <p:attrNameLst>
                                          <p:attrName>style.visibility</p:attrName>
                                        </p:attrNameLst>
                                      </p:cBhvr>
                                      <p:to>
                                        <p:strVal val="visible"/>
                                      </p:to>
                                    </p:set>
                                    <p:animEffect transition="in" filter="barn(outVertical)">
                                      <p:cBhvr>
                                        <p:cTn id="10" dur="500"/>
                                        <p:tgtEl>
                                          <p:spTgt spid="56323">
                                            <p:txEl>
                                              <p:pRg st="0" end="0"/>
                                            </p:txEl>
                                          </p:spTgt>
                                        </p:tgtEl>
                                      </p:cBhvr>
                                    </p:animEffect>
                                  </p:childTnLst>
                                  <p:subTnLst>
                                    <p:animClr clrSpc="rgb" dir="cw">
                                      <p:cBhvr override="childStyle">
                                        <p:cTn dur="1" fill="hold" display="0" masterRel="nextClick" afterEffect="1"/>
                                        <p:tgtEl>
                                          <p:spTgt spid="56323">
                                            <p:txEl>
                                              <p:pRg st="0" end="0"/>
                                            </p:txEl>
                                          </p:spTgt>
                                        </p:tgtEl>
                                        <p:attrNameLst>
                                          <p:attrName>ppt_c</p:attrName>
                                        </p:attrNameLst>
                                      </p:cBhvr>
                                      <p:to>
                                        <a:srgbClr val="C0C0C0"/>
                                      </p:to>
                                    </p:animClr>
                                  </p:subTnLst>
                                </p:cTn>
                              </p:par>
                            </p:childTnLst>
                          </p:cTn>
                        </p:par>
                      </p:childTnLst>
                    </p:cTn>
                  </p:par>
                  <p:par>
                    <p:cTn id="11" fill="hold">
                      <p:stCondLst>
                        <p:cond delay="indefinite"/>
                      </p:stCondLst>
                      <p:childTnLst>
                        <p:par>
                          <p:cTn id="12" fill="hold">
                            <p:stCondLst>
                              <p:cond delay="0"/>
                            </p:stCondLst>
                            <p:childTnLst>
                              <p:par>
                                <p:cTn id="13" presetID="16" presetClass="entr" presetSubtype="37" fill="hold" grpId="0" nodeType="clickEffect">
                                  <p:stCondLst>
                                    <p:cond delay="0"/>
                                  </p:stCondLst>
                                  <p:childTnLst>
                                    <p:set>
                                      <p:cBhvr>
                                        <p:cTn id="14" dur="1" fill="hold">
                                          <p:stCondLst>
                                            <p:cond delay="0"/>
                                          </p:stCondLst>
                                        </p:cTn>
                                        <p:tgtEl>
                                          <p:spTgt spid="56323">
                                            <p:txEl>
                                              <p:pRg st="1" end="1"/>
                                            </p:txEl>
                                          </p:spTgt>
                                        </p:tgtEl>
                                        <p:attrNameLst>
                                          <p:attrName>style.visibility</p:attrName>
                                        </p:attrNameLst>
                                      </p:cBhvr>
                                      <p:to>
                                        <p:strVal val="visible"/>
                                      </p:to>
                                    </p:set>
                                    <p:animEffect transition="in" filter="barn(outVertical)">
                                      <p:cBhvr>
                                        <p:cTn id="15" dur="500"/>
                                        <p:tgtEl>
                                          <p:spTgt spid="56323">
                                            <p:txEl>
                                              <p:pRg st="1" end="1"/>
                                            </p:txEl>
                                          </p:spTgt>
                                        </p:tgtEl>
                                      </p:cBhvr>
                                    </p:animEffect>
                                  </p:childTnLst>
                                  <p:subTnLst>
                                    <p:animClr clrSpc="rgb" dir="cw">
                                      <p:cBhvr override="childStyle">
                                        <p:cTn dur="1" fill="hold" display="0" masterRel="nextClick" afterEffect="1"/>
                                        <p:tgtEl>
                                          <p:spTgt spid="56323">
                                            <p:txEl>
                                              <p:pRg st="1" end="1"/>
                                            </p:txEl>
                                          </p:spTgt>
                                        </p:tgtEl>
                                        <p:attrNameLst>
                                          <p:attrName>ppt_c</p:attrName>
                                        </p:attrNameLst>
                                      </p:cBhvr>
                                      <p:to>
                                        <a:srgbClr val="C0C0C0"/>
                                      </p:to>
                                    </p:animClr>
                                  </p:subTnLst>
                                </p:cTn>
                              </p:par>
                            </p:childTnLst>
                          </p:cTn>
                        </p:par>
                      </p:childTnLst>
                    </p:cTn>
                  </p:par>
                  <p:par>
                    <p:cTn id="16" fill="hold">
                      <p:stCondLst>
                        <p:cond delay="indefinite"/>
                      </p:stCondLst>
                      <p:childTnLst>
                        <p:par>
                          <p:cTn id="17" fill="hold">
                            <p:stCondLst>
                              <p:cond delay="0"/>
                            </p:stCondLst>
                            <p:childTnLst>
                              <p:par>
                                <p:cTn id="18" presetID="16" presetClass="entr" presetSubtype="37" fill="hold" grpId="0" nodeType="clickEffect">
                                  <p:stCondLst>
                                    <p:cond delay="0"/>
                                  </p:stCondLst>
                                  <p:childTnLst>
                                    <p:set>
                                      <p:cBhvr>
                                        <p:cTn id="19" dur="1" fill="hold">
                                          <p:stCondLst>
                                            <p:cond delay="0"/>
                                          </p:stCondLst>
                                        </p:cTn>
                                        <p:tgtEl>
                                          <p:spTgt spid="56323">
                                            <p:txEl>
                                              <p:pRg st="2" end="2"/>
                                            </p:txEl>
                                          </p:spTgt>
                                        </p:tgtEl>
                                        <p:attrNameLst>
                                          <p:attrName>style.visibility</p:attrName>
                                        </p:attrNameLst>
                                      </p:cBhvr>
                                      <p:to>
                                        <p:strVal val="visible"/>
                                      </p:to>
                                    </p:set>
                                    <p:animEffect transition="in" filter="barn(outVertical)">
                                      <p:cBhvr>
                                        <p:cTn id="20" dur="500"/>
                                        <p:tgtEl>
                                          <p:spTgt spid="5632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6322" grpId="0"/>
      <p:bldP spid="56323" grpId="0" uiExpand="1"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noChangeArrowheads="1"/>
          </p:cNvSpPr>
          <p:nvPr>
            <p:ph type="ctrTitle" idx="4294967295"/>
          </p:nvPr>
        </p:nvSpPr>
        <p:spPr>
          <a:xfrm>
            <a:off x="0" y="0"/>
            <a:ext cx="9144000" cy="677108"/>
          </a:xfrm>
          <a:noFill/>
        </p:spPr>
        <p:txBody>
          <a:bodyPr lIns="0" tIns="0" rIns="0" bIns="0">
            <a:spAutoFit/>
          </a:bodyPr>
          <a:lstStyle/>
          <a:p>
            <a:pPr defTabSz="381000" eaLnBrk="1" hangingPunct="1"/>
            <a:r>
              <a:rPr lang="en-US" altLang="en-US" b="1" u="sng" dirty="0">
                <a:solidFill>
                  <a:srgbClr val="A0D0FF"/>
                </a:solidFill>
                <a:latin typeface="Arial Narrow" panose="020B0606020202030204" pitchFamily="34" charset="0"/>
              </a:rPr>
              <a:t>The Need for </a:t>
            </a:r>
            <a:r>
              <a:rPr lang="en-US" altLang="en-US" b="1" u="sng" dirty="0" smtClean="0">
                <a:solidFill>
                  <a:srgbClr val="A0D0FF"/>
                </a:solidFill>
                <a:latin typeface="Arial Narrow" panose="020B0606020202030204" pitchFamily="34" charset="0"/>
              </a:rPr>
              <a:t>Grace</a:t>
            </a:r>
            <a:endParaRPr lang="en-US" altLang="en-US" sz="3600" b="1" dirty="0" smtClean="0">
              <a:solidFill>
                <a:srgbClr val="FFFF99"/>
              </a:solidFill>
              <a:latin typeface="Arial Narrow" panose="020B0606020202030204" pitchFamily="34" charset="0"/>
            </a:endParaRPr>
          </a:p>
        </p:txBody>
      </p:sp>
      <p:sp>
        <p:nvSpPr>
          <p:cNvPr id="56323" name="Rectangle 3"/>
          <p:cNvSpPr>
            <a:spLocks noGrp="1" noChangeArrowheads="1"/>
          </p:cNvSpPr>
          <p:nvPr>
            <p:ph type="body" idx="4294967295"/>
          </p:nvPr>
        </p:nvSpPr>
        <p:spPr>
          <a:xfrm>
            <a:off x="0" y="677108"/>
            <a:ext cx="9144000" cy="6180892"/>
          </a:xfrm>
          <a:noFill/>
        </p:spPr>
        <p:txBody>
          <a:bodyPr/>
          <a:lstStyle/>
          <a:p>
            <a:pPr eaLnBrk="1" hangingPunct="1"/>
            <a:r>
              <a:rPr lang="en-US" altLang="en-US" sz="4400" b="1" dirty="0" smtClean="0">
                <a:solidFill>
                  <a:srgbClr val="FFFFFF"/>
                </a:solidFill>
                <a:latin typeface="Arial Narrow" panose="020B0606020202030204" pitchFamily="34" charset="0"/>
              </a:rPr>
              <a:t>Being </a:t>
            </a:r>
            <a:r>
              <a:rPr lang="en-US" altLang="en-US" sz="4400" b="1" dirty="0">
                <a:solidFill>
                  <a:srgbClr val="FFFFFF"/>
                </a:solidFill>
                <a:latin typeface="Arial Narrow" panose="020B0606020202030204" pitchFamily="34" charset="0"/>
              </a:rPr>
              <a:t>righteous does not earn God’s favor but it does put you in a better position to receive it</a:t>
            </a:r>
          </a:p>
          <a:p>
            <a:pPr eaLnBrk="1" hangingPunct="1"/>
            <a:r>
              <a:rPr lang="en-US" altLang="en-US" sz="4400" b="1" dirty="0" smtClean="0">
                <a:solidFill>
                  <a:srgbClr val="FFFFFF"/>
                </a:solidFill>
                <a:latin typeface="Arial Narrow" panose="020B0606020202030204" pitchFamily="34" charset="0"/>
              </a:rPr>
              <a:t>Man </a:t>
            </a:r>
            <a:r>
              <a:rPr lang="en-US" altLang="en-US" sz="4400" b="1" dirty="0">
                <a:solidFill>
                  <a:srgbClr val="FFFFFF"/>
                </a:solidFill>
                <a:latin typeface="Arial Narrow" panose="020B0606020202030204" pitchFamily="34" charset="0"/>
              </a:rPr>
              <a:t>cannot earn God’s favor and the Law condemns so justification must come as a gift of God’s grace</a:t>
            </a:r>
            <a:endParaRPr lang="en-US" altLang="en-US" sz="4400" b="1" dirty="0" smtClean="0">
              <a:solidFill>
                <a:srgbClr val="FFFFFF"/>
              </a:solidFill>
              <a:latin typeface="Arial Narrow" panose="020B0606020202030204" pitchFamily="34" charset="0"/>
            </a:endParaRPr>
          </a:p>
        </p:txBody>
      </p:sp>
    </p:spTree>
    <p:extLst>
      <p:ext uri="{BB962C8B-B14F-4D97-AF65-F5344CB8AC3E}">
        <p14:creationId xmlns:p14="http://schemas.microsoft.com/office/powerpoint/2010/main" val="1161770993"/>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56322"/>
                                        </p:tgtEl>
                                        <p:attrNameLst>
                                          <p:attrName>style.visibility</p:attrName>
                                        </p:attrNameLst>
                                      </p:cBhvr>
                                      <p:to>
                                        <p:strVal val="visible"/>
                                      </p:to>
                                    </p:set>
                                  </p:childTnLst>
                                </p:cTn>
                              </p:par>
                            </p:childTnLst>
                          </p:cTn>
                        </p:par>
                        <p:par>
                          <p:cTn id="7" fill="hold">
                            <p:stCondLst>
                              <p:cond delay="0"/>
                            </p:stCondLst>
                            <p:childTnLst>
                              <p:par>
                                <p:cTn id="8" presetID="16" presetClass="entr" presetSubtype="37" fill="hold" grpId="0" nodeType="afterEffect">
                                  <p:stCondLst>
                                    <p:cond delay="0"/>
                                  </p:stCondLst>
                                  <p:childTnLst>
                                    <p:set>
                                      <p:cBhvr>
                                        <p:cTn id="9" dur="1" fill="hold">
                                          <p:stCondLst>
                                            <p:cond delay="0"/>
                                          </p:stCondLst>
                                        </p:cTn>
                                        <p:tgtEl>
                                          <p:spTgt spid="56323">
                                            <p:txEl>
                                              <p:pRg st="0" end="0"/>
                                            </p:txEl>
                                          </p:spTgt>
                                        </p:tgtEl>
                                        <p:attrNameLst>
                                          <p:attrName>style.visibility</p:attrName>
                                        </p:attrNameLst>
                                      </p:cBhvr>
                                      <p:to>
                                        <p:strVal val="visible"/>
                                      </p:to>
                                    </p:set>
                                    <p:animEffect transition="in" filter="barn(outVertical)">
                                      <p:cBhvr>
                                        <p:cTn id="10" dur="500"/>
                                        <p:tgtEl>
                                          <p:spTgt spid="56323">
                                            <p:txEl>
                                              <p:pRg st="0" end="0"/>
                                            </p:txEl>
                                          </p:spTgt>
                                        </p:tgtEl>
                                      </p:cBhvr>
                                    </p:animEffect>
                                  </p:childTnLst>
                                  <p:subTnLst>
                                    <p:animClr clrSpc="rgb" dir="cw">
                                      <p:cBhvr override="childStyle">
                                        <p:cTn dur="1" fill="hold" display="0" masterRel="nextClick" afterEffect="1"/>
                                        <p:tgtEl>
                                          <p:spTgt spid="56323">
                                            <p:txEl>
                                              <p:pRg st="0" end="0"/>
                                            </p:txEl>
                                          </p:spTgt>
                                        </p:tgtEl>
                                        <p:attrNameLst>
                                          <p:attrName>ppt_c</p:attrName>
                                        </p:attrNameLst>
                                      </p:cBhvr>
                                      <p:to>
                                        <a:srgbClr val="C0C0C0"/>
                                      </p:to>
                                    </p:animClr>
                                  </p:subTnLst>
                                </p:cTn>
                              </p:par>
                            </p:childTnLst>
                          </p:cTn>
                        </p:par>
                      </p:childTnLst>
                    </p:cTn>
                  </p:par>
                  <p:par>
                    <p:cTn id="11" fill="hold">
                      <p:stCondLst>
                        <p:cond delay="indefinite"/>
                      </p:stCondLst>
                      <p:childTnLst>
                        <p:par>
                          <p:cTn id="12" fill="hold">
                            <p:stCondLst>
                              <p:cond delay="0"/>
                            </p:stCondLst>
                            <p:childTnLst>
                              <p:par>
                                <p:cTn id="13" presetID="16" presetClass="entr" presetSubtype="37" fill="hold" grpId="0" nodeType="clickEffect">
                                  <p:stCondLst>
                                    <p:cond delay="0"/>
                                  </p:stCondLst>
                                  <p:childTnLst>
                                    <p:set>
                                      <p:cBhvr>
                                        <p:cTn id="14" dur="1" fill="hold">
                                          <p:stCondLst>
                                            <p:cond delay="0"/>
                                          </p:stCondLst>
                                        </p:cTn>
                                        <p:tgtEl>
                                          <p:spTgt spid="56323">
                                            <p:txEl>
                                              <p:pRg st="1" end="1"/>
                                            </p:txEl>
                                          </p:spTgt>
                                        </p:tgtEl>
                                        <p:attrNameLst>
                                          <p:attrName>style.visibility</p:attrName>
                                        </p:attrNameLst>
                                      </p:cBhvr>
                                      <p:to>
                                        <p:strVal val="visible"/>
                                      </p:to>
                                    </p:set>
                                    <p:animEffect transition="in" filter="barn(outVertical)">
                                      <p:cBhvr>
                                        <p:cTn id="15" dur="500"/>
                                        <p:tgtEl>
                                          <p:spTgt spid="5632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6322" grpId="0"/>
      <p:bldP spid="56323" grpId="0" uiExpand="1"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ChangeArrowheads="1"/>
          </p:cNvSpPr>
          <p:nvPr>
            <p:ph type="ctrTitle" idx="4294967295"/>
          </p:nvPr>
        </p:nvSpPr>
        <p:spPr>
          <a:xfrm>
            <a:off x="0" y="24143"/>
            <a:ext cx="9144000" cy="677108"/>
          </a:xfrm>
          <a:noFill/>
        </p:spPr>
        <p:txBody>
          <a:bodyPr lIns="0" tIns="0" rIns="0" bIns="0">
            <a:spAutoFit/>
          </a:bodyPr>
          <a:lstStyle/>
          <a:p>
            <a:pPr defTabSz="381000" eaLnBrk="1" hangingPunct="1"/>
            <a:r>
              <a:rPr lang="en-US" altLang="en-US" b="1" u="sng" dirty="0">
                <a:solidFill>
                  <a:srgbClr val="A0D0FF"/>
                </a:solidFill>
                <a:latin typeface="Arial Narrow" panose="020B0606020202030204" pitchFamily="34" charset="0"/>
              </a:rPr>
              <a:t>Grace and </a:t>
            </a:r>
            <a:r>
              <a:rPr lang="en-US" altLang="en-US" b="1" u="sng" dirty="0" smtClean="0">
                <a:solidFill>
                  <a:srgbClr val="A0D0FF"/>
                </a:solidFill>
                <a:latin typeface="Arial Narrow" panose="020B0606020202030204" pitchFamily="34" charset="0"/>
              </a:rPr>
              <a:t>Salvation</a:t>
            </a:r>
            <a:endParaRPr lang="en-US" altLang="en-US" sz="3600" b="1" dirty="0" smtClean="0">
              <a:solidFill>
                <a:srgbClr val="FFFF99"/>
              </a:solidFill>
              <a:latin typeface="Arial Narrow" panose="020B0606020202030204" pitchFamily="34" charset="0"/>
            </a:endParaRPr>
          </a:p>
        </p:txBody>
      </p:sp>
      <p:sp>
        <p:nvSpPr>
          <p:cNvPr id="57347" name="Rectangle 3"/>
          <p:cNvSpPr>
            <a:spLocks noGrp="1" noChangeArrowheads="1"/>
          </p:cNvSpPr>
          <p:nvPr>
            <p:ph type="body" idx="4294967295"/>
          </p:nvPr>
        </p:nvSpPr>
        <p:spPr>
          <a:xfrm>
            <a:off x="0" y="701251"/>
            <a:ext cx="9144000" cy="6156749"/>
          </a:xfrm>
          <a:noFill/>
        </p:spPr>
        <p:txBody>
          <a:bodyPr/>
          <a:lstStyle/>
          <a:p>
            <a:pPr eaLnBrk="1" hangingPunct="1"/>
            <a:r>
              <a:rPr lang="en-US" altLang="en-US" sz="4400" b="1" dirty="0">
                <a:solidFill>
                  <a:srgbClr val="FFFFFF"/>
                </a:solidFill>
                <a:latin typeface="Arial Narrow" panose="020B0606020202030204" pitchFamily="34" charset="0"/>
              </a:rPr>
              <a:t>Salvation has always been an issue of the heart in loving &amp; trusting God </a:t>
            </a:r>
          </a:p>
          <a:p>
            <a:pPr eaLnBrk="1" hangingPunct="1"/>
            <a:r>
              <a:rPr lang="en-US" altLang="en-US" sz="4400" b="1" dirty="0" smtClean="0">
                <a:solidFill>
                  <a:srgbClr val="FFFFFF"/>
                </a:solidFill>
                <a:latin typeface="Arial Narrow" panose="020B0606020202030204" pitchFamily="34" charset="0"/>
              </a:rPr>
              <a:t>Prior </a:t>
            </a:r>
            <a:r>
              <a:rPr lang="en-US" altLang="en-US" sz="4400" b="1" dirty="0">
                <a:solidFill>
                  <a:srgbClr val="FFFFFF"/>
                </a:solidFill>
                <a:latin typeface="Arial Narrow" panose="020B0606020202030204" pitchFamily="34" charset="0"/>
              </a:rPr>
              <a:t>to Jesus’ </a:t>
            </a:r>
            <a:r>
              <a:rPr lang="en-US" altLang="en-US" sz="4400" b="1" dirty="0" smtClean="0">
                <a:solidFill>
                  <a:srgbClr val="FFFFFF"/>
                </a:solidFill>
                <a:latin typeface="Arial Narrow" panose="020B0606020202030204" pitchFamily="34" charset="0"/>
              </a:rPr>
              <a:t>atonement</a:t>
            </a:r>
            <a:r>
              <a:rPr lang="en-US" altLang="en-US" sz="4400" b="1" dirty="0">
                <a:solidFill>
                  <a:srgbClr val="FFFFFF"/>
                </a:solidFill>
                <a:latin typeface="Arial Narrow" panose="020B0606020202030204" pitchFamily="34" charset="0"/>
              </a:rPr>
              <a:t>, the righteous looked forward to &amp; trusted God for a future Messiah &amp; redemption</a:t>
            </a:r>
          </a:p>
          <a:p>
            <a:pPr eaLnBrk="1" hangingPunct="1"/>
            <a:r>
              <a:rPr lang="en-US" altLang="en-US" sz="4400" b="1" dirty="0" smtClean="0">
                <a:solidFill>
                  <a:srgbClr val="FFFFFF"/>
                </a:solidFill>
                <a:latin typeface="Arial Narrow" panose="020B0606020202030204" pitchFamily="34" charset="0"/>
              </a:rPr>
              <a:t>After </a:t>
            </a:r>
            <a:r>
              <a:rPr lang="en-US" altLang="en-US" sz="4400" b="1" dirty="0">
                <a:solidFill>
                  <a:srgbClr val="FFFFFF"/>
                </a:solidFill>
                <a:latin typeface="Arial Narrow" panose="020B0606020202030204" pitchFamily="34" charset="0"/>
              </a:rPr>
              <a:t>Jesus’ resurrection, saints look back at the </a:t>
            </a:r>
            <a:r>
              <a:rPr lang="en-US" altLang="en-US" sz="4400" b="1" dirty="0" smtClean="0">
                <a:solidFill>
                  <a:srgbClr val="FFFFFF"/>
                </a:solidFill>
                <a:latin typeface="Arial Narrow" panose="020B0606020202030204" pitchFamily="34" charset="0"/>
              </a:rPr>
              <a:t>atonement </a:t>
            </a:r>
            <a:r>
              <a:rPr lang="en-US" altLang="en-US" sz="4400" b="1" dirty="0">
                <a:solidFill>
                  <a:srgbClr val="FFFFFF"/>
                </a:solidFill>
                <a:latin typeface="Arial Narrow" panose="020B0606020202030204" pitchFamily="34" charset="0"/>
              </a:rPr>
              <a:t>&amp; trust God for fulfilling His future </a:t>
            </a:r>
            <a:r>
              <a:rPr lang="en-US" altLang="en-US" sz="4400" b="1" dirty="0" smtClean="0">
                <a:solidFill>
                  <a:srgbClr val="FFFFFF"/>
                </a:solidFill>
                <a:latin typeface="Arial Narrow" panose="020B0606020202030204" pitchFamily="34" charset="0"/>
              </a:rPr>
              <a:t>promises</a:t>
            </a:r>
            <a:endParaRPr lang="en-US" altLang="en-US" sz="4400" b="1" dirty="0" smtClean="0">
              <a:solidFill>
                <a:srgbClr val="FFFFFF"/>
              </a:solidFill>
              <a:latin typeface="Arial Narrow" panose="020B0606020202030204" pitchFamily="34" charset="0"/>
            </a:endParaRPr>
          </a:p>
        </p:txBody>
      </p:sp>
    </p:spTree>
  </p:cSld>
  <p:clrMapOvr>
    <a:masterClrMapping/>
  </p:clrMapOvr>
  <p:transition spd="med">
    <p:push dir="u"/>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57346"/>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2" presetClass="entr" presetSubtype="4" fill="hold" grpId="0" nodeType="clickEffect">
                                  <p:stCondLst>
                                    <p:cond delay="0"/>
                                  </p:stCondLst>
                                  <p:childTnLst>
                                    <p:set>
                                      <p:cBhvr>
                                        <p:cTn id="10" dur="1" fill="hold">
                                          <p:stCondLst>
                                            <p:cond delay="0"/>
                                          </p:stCondLst>
                                        </p:cTn>
                                        <p:tgtEl>
                                          <p:spTgt spid="57347">
                                            <p:txEl>
                                              <p:pRg st="0" end="0"/>
                                            </p:txEl>
                                          </p:spTgt>
                                        </p:tgtEl>
                                        <p:attrNameLst>
                                          <p:attrName>style.visibility</p:attrName>
                                        </p:attrNameLst>
                                      </p:cBhvr>
                                      <p:to>
                                        <p:strVal val="visible"/>
                                      </p:to>
                                    </p:set>
                                    <p:animEffect transition="in" filter="slide(fromBottom)">
                                      <p:cBhvr>
                                        <p:cTn id="11" dur="500"/>
                                        <p:tgtEl>
                                          <p:spTgt spid="57347">
                                            <p:txEl>
                                              <p:pRg st="0" end="0"/>
                                            </p:txEl>
                                          </p:spTgt>
                                        </p:tgtEl>
                                      </p:cBhvr>
                                    </p:animEffect>
                                  </p:childTnLst>
                                  <p:subTnLst>
                                    <p:animClr clrSpc="rgb" dir="cw">
                                      <p:cBhvr override="childStyle">
                                        <p:cTn dur="1" fill="hold" display="0" masterRel="nextClick" afterEffect="1"/>
                                        <p:tgtEl>
                                          <p:spTgt spid="57347">
                                            <p:txEl>
                                              <p:pRg st="0" end="0"/>
                                            </p:txEl>
                                          </p:spTgt>
                                        </p:tgtEl>
                                        <p:attrNameLst>
                                          <p:attrName>ppt_c</p:attrName>
                                        </p:attrNameLst>
                                      </p:cBhvr>
                                      <p:to>
                                        <a:srgbClr val="C0C0C0"/>
                                      </p:to>
                                    </p:animClr>
                                  </p:subTnLst>
                                </p:cTn>
                              </p:par>
                            </p:childTnLst>
                          </p:cTn>
                        </p:par>
                      </p:childTnLst>
                    </p:cTn>
                  </p:par>
                  <p:par>
                    <p:cTn id="12" fill="hold">
                      <p:stCondLst>
                        <p:cond delay="indefinite"/>
                      </p:stCondLst>
                      <p:childTnLst>
                        <p:par>
                          <p:cTn id="13" fill="hold">
                            <p:stCondLst>
                              <p:cond delay="0"/>
                            </p:stCondLst>
                            <p:childTnLst>
                              <p:par>
                                <p:cTn id="14" presetID="12" presetClass="entr" presetSubtype="4" fill="hold" grpId="0" nodeType="clickEffect">
                                  <p:stCondLst>
                                    <p:cond delay="0"/>
                                  </p:stCondLst>
                                  <p:childTnLst>
                                    <p:set>
                                      <p:cBhvr>
                                        <p:cTn id="15" dur="1" fill="hold">
                                          <p:stCondLst>
                                            <p:cond delay="0"/>
                                          </p:stCondLst>
                                        </p:cTn>
                                        <p:tgtEl>
                                          <p:spTgt spid="57347">
                                            <p:txEl>
                                              <p:pRg st="1" end="1"/>
                                            </p:txEl>
                                          </p:spTgt>
                                        </p:tgtEl>
                                        <p:attrNameLst>
                                          <p:attrName>style.visibility</p:attrName>
                                        </p:attrNameLst>
                                      </p:cBhvr>
                                      <p:to>
                                        <p:strVal val="visible"/>
                                      </p:to>
                                    </p:set>
                                    <p:animEffect transition="in" filter="slide(fromBottom)">
                                      <p:cBhvr>
                                        <p:cTn id="16" dur="500"/>
                                        <p:tgtEl>
                                          <p:spTgt spid="57347">
                                            <p:txEl>
                                              <p:pRg st="1" end="1"/>
                                            </p:txEl>
                                          </p:spTgt>
                                        </p:tgtEl>
                                      </p:cBhvr>
                                    </p:animEffect>
                                  </p:childTnLst>
                                  <p:subTnLst>
                                    <p:animClr clrSpc="rgb" dir="cw">
                                      <p:cBhvr override="childStyle">
                                        <p:cTn dur="1" fill="hold" display="0" masterRel="nextClick" afterEffect="1"/>
                                        <p:tgtEl>
                                          <p:spTgt spid="57347">
                                            <p:txEl>
                                              <p:pRg st="1" end="1"/>
                                            </p:txEl>
                                          </p:spTgt>
                                        </p:tgtEl>
                                        <p:attrNameLst>
                                          <p:attrName>ppt_c</p:attrName>
                                        </p:attrNameLst>
                                      </p:cBhvr>
                                      <p:to>
                                        <a:srgbClr val="C0C0C0"/>
                                      </p:to>
                                    </p:animClr>
                                  </p:subTnLst>
                                </p:cTn>
                              </p:par>
                            </p:childTnLst>
                          </p:cTn>
                        </p:par>
                      </p:childTnLst>
                    </p:cTn>
                  </p:par>
                  <p:par>
                    <p:cTn id="17" fill="hold">
                      <p:stCondLst>
                        <p:cond delay="indefinite"/>
                      </p:stCondLst>
                      <p:childTnLst>
                        <p:par>
                          <p:cTn id="18" fill="hold">
                            <p:stCondLst>
                              <p:cond delay="0"/>
                            </p:stCondLst>
                            <p:childTnLst>
                              <p:par>
                                <p:cTn id="19" presetID="12" presetClass="entr" presetSubtype="4" fill="hold" grpId="0" nodeType="clickEffect">
                                  <p:stCondLst>
                                    <p:cond delay="0"/>
                                  </p:stCondLst>
                                  <p:childTnLst>
                                    <p:set>
                                      <p:cBhvr>
                                        <p:cTn id="20" dur="1" fill="hold">
                                          <p:stCondLst>
                                            <p:cond delay="0"/>
                                          </p:stCondLst>
                                        </p:cTn>
                                        <p:tgtEl>
                                          <p:spTgt spid="57347">
                                            <p:txEl>
                                              <p:pRg st="2" end="2"/>
                                            </p:txEl>
                                          </p:spTgt>
                                        </p:tgtEl>
                                        <p:attrNameLst>
                                          <p:attrName>style.visibility</p:attrName>
                                        </p:attrNameLst>
                                      </p:cBhvr>
                                      <p:to>
                                        <p:strVal val="visible"/>
                                      </p:to>
                                    </p:set>
                                    <p:animEffect transition="in" filter="slide(fromBottom)">
                                      <p:cBhvr>
                                        <p:cTn id="21" dur="500"/>
                                        <p:tgtEl>
                                          <p:spTgt spid="57347">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7346" grpId="0"/>
      <p:bldP spid="57347" grpId="0" uiExpand="1"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ChangeArrowheads="1"/>
          </p:cNvSpPr>
          <p:nvPr>
            <p:ph type="ctrTitle" idx="4294967295"/>
          </p:nvPr>
        </p:nvSpPr>
        <p:spPr>
          <a:xfrm>
            <a:off x="0" y="24143"/>
            <a:ext cx="9144000" cy="677108"/>
          </a:xfrm>
          <a:noFill/>
        </p:spPr>
        <p:txBody>
          <a:bodyPr lIns="0" tIns="0" rIns="0" bIns="0">
            <a:spAutoFit/>
          </a:bodyPr>
          <a:lstStyle/>
          <a:p>
            <a:pPr defTabSz="381000" eaLnBrk="1" hangingPunct="1"/>
            <a:r>
              <a:rPr lang="en-US" altLang="en-US" b="1" u="sng" dirty="0">
                <a:solidFill>
                  <a:srgbClr val="A0D0FF"/>
                </a:solidFill>
                <a:latin typeface="Arial Narrow" panose="020B0606020202030204" pitchFamily="34" charset="0"/>
              </a:rPr>
              <a:t>Grace and </a:t>
            </a:r>
            <a:r>
              <a:rPr lang="en-US" altLang="en-US" b="1" u="sng" dirty="0" smtClean="0">
                <a:solidFill>
                  <a:srgbClr val="A0D0FF"/>
                </a:solidFill>
                <a:latin typeface="Arial Narrow" panose="020B0606020202030204" pitchFamily="34" charset="0"/>
              </a:rPr>
              <a:t>Salvation</a:t>
            </a:r>
            <a:endParaRPr lang="en-US" altLang="en-US" sz="3600" b="1" dirty="0" smtClean="0">
              <a:solidFill>
                <a:srgbClr val="FFFF99"/>
              </a:solidFill>
              <a:latin typeface="Arial Narrow" panose="020B0606020202030204" pitchFamily="34" charset="0"/>
            </a:endParaRPr>
          </a:p>
        </p:txBody>
      </p:sp>
      <p:sp>
        <p:nvSpPr>
          <p:cNvPr id="57347" name="Rectangle 3"/>
          <p:cNvSpPr>
            <a:spLocks noGrp="1" noChangeArrowheads="1"/>
          </p:cNvSpPr>
          <p:nvPr>
            <p:ph type="body" idx="4294967295"/>
          </p:nvPr>
        </p:nvSpPr>
        <p:spPr>
          <a:xfrm>
            <a:off x="0" y="701251"/>
            <a:ext cx="9144000" cy="6156749"/>
          </a:xfrm>
          <a:noFill/>
        </p:spPr>
        <p:txBody>
          <a:bodyPr/>
          <a:lstStyle/>
          <a:p>
            <a:pPr eaLnBrk="1" hangingPunct="1"/>
            <a:r>
              <a:rPr lang="en-US" altLang="en-US" sz="4400" b="1" dirty="0" smtClean="0">
                <a:solidFill>
                  <a:srgbClr val="FFFFFF"/>
                </a:solidFill>
                <a:latin typeface="Arial Narrow" panose="020B0606020202030204" pitchFamily="34" charset="0"/>
              </a:rPr>
              <a:t>God’s </a:t>
            </a:r>
            <a:r>
              <a:rPr lang="en-US" altLang="en-US" sz="4400" b="1" dirty="0">
                <a:solidFill>
                  <a:srgbClr val="FFFFFF"/>
                </a:solidFill>
                <a:latin typeface="Arial Narrow" panose="020B0606020202030204" pitchFamily="34" charset="0"/>
              </a:rPr>
              <a:t>grace in salvation begins with His election of the saints - Eph. 1:4-8; Rom. 8:29-30</a:t>
            </a:r>
          </a:p>
          <a:p>
            <a:pPr eaLnBrk="1" hangingPunct="1"/>
            <a:r>
              <a:rPr lang="en-US" altLang="en-US" sz="4400" b="1" dirty="0" smtClean="0">
                <a:solidFill>
                  <a:srgbClr val="FFFFFF"/>
                </a:solidFill>
                <a:latin typeface="Arial Narrow" panose="020B0606020202030204" pitchFamily="34" charset="0"/>
              </a:rPr>
              <a:t>God’s </a:t>
            </a:r>
            <a:r>
              <a:rPr lang="en-US" altLang="en-US" sz="4400" b="1" dirty="0">
                <a:solidFill>
                  <a:srgbClr val="FFFFFF"/>
                </a:solidFill>
                <a:latin typeface="Arial Narrow" panose="020B0606020202030204" pitchFamily="34" charset="0"/>
              </a:rPr>
              <a:t>grace is His unmerited favor to lost sinners, to those seeking mercy (Luke 5:32; 18:13-14; 19:10</a:t>
            </a:r>
            <a:r>
              <a:rPr lang="en-US" altLang="en-US" sz="4400" b="1" dirty="0" smtClean="0">
                <a:solidFill>
                  <a:srgbClr val="FFFFFF"/>
                </a:solidFill>
                <a:latin typeface="Arial Narrow" panose="020B0606020202030204" pitchFamily="34" charset="0"/>
              </a:rPr>
              <a:t>)</a:t>
            </a:r>
            <a:endParaRPr lang="en-US" altLang="en-US" sz="4400" b="1" dirty="0" smtClean="0">
              <a:solidFill>
                <a:srgbClr val="FFFFFF"/>
              </a:solidFill>
              <a:latin typeface="Arial Narrow" panose="020B0606020202030204" pitchFamily="34" charset="0"/>
            </a:endParaRPr>
          </a:p>
        </p:txBody>
      </p:sp>
    </p:spTree>
    <p:extLst>
      <p:ext uri="{BB962C8B-B14F-4D97-AF65-F5344CB8AC3E}">
        <p14:creationId xmlns:p14="http://schemas.microsoft.com/office/powerpoint/2010/main" val="1391646725"/>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57346"/>
                                        </p:tgtEl>
                                        <p:attrNameLst>
                                          <p:attrName>style.visibility</p:attrName>
                                        </p:attrNameLst>
                                      </p:cBhvr>
                                      <p:to>
                                        <p:strVal val="visible"/>
                                      </p:to>
                                    </p:set>
                                  </p:childTnLst>
                                </p:cTn>
                              </p:par>
                            </p:childTnLst>
                          </p:cTn>
                        </p:par>
                        <p:par>
                          <p:cTn id="7" fill="hold">
                            <p:stCondLst>
                              <p:cond delay="0"/>
                            </p:stCondLst>
                            <p:childTnLst>
                              <p:par>
                                <p:cTn id="8" presetID="12" presetClass="entr" presetSubtype="4" fill="hold" grpId="0" nodeType="afterEffect">
                                  <p:stCondLst>
                                    <p:cond delay="0"/>
                                  </p:stCondLst>
                                  <p:childTnLst>
                                    <p:set>
                                      <p:cBhvr>
                                        <p:cTn id="9" dur="1" fill="hold">
                                          <p:stCondLst>
                                            <p:cond delay="0"/>
                                          </p:stCondLst>
                                        </p:cTn>
                                        <p:tgtEl>
                                          <p:spTgt spid="57347">
                                            <p:txEl>
                                              <p:pRg st="0" end="0"/>
                                            </p:txEl>
                                          </p:spTgt>
                                        </p:tgtEl>
                                        <p:attrNameLst>
                                          <p:attrName>style.visibility</p:attrName>
                                        </p:attrNameLst>
                                      </p:cBhvr>
                                      <p:to>
                                        <p:strVal val="visible"/>
                                      </p:to>
                                    </p:set>
                                    <p:animEffect transition="in" filter="slide(fromBottom)">
                                      <p:cBhvr>
                                        <p:cTn id="10" dur="500"/>
                                        <p:tgtEl>
                                          <p:spTgt spid="57347">
                                            <p:txEl>
                                              <p:pRg st="0" end="0"/>
                                            </p:txEl>
                                          </p:spTgt>
                                        </p:tgtEl>
                                      </p:cBhvr>
                                    </p:animEffect>
                                  </p:childTnLst>
                                  <p:subTnLst>
                                    <p:animClr clrSpc="rgb" dir="cw">
                                      <p:cBhvr override="childStyle">
                                        <p:cTn dur="1" fill="hold" display="0" masterRel="nextClick" afterEffect="1"/>
                                        <p:tgtEl>
                                          <p:spTgt spid="57347">
                                            <p:txEl>
                                              <p:pRg st="0" end="0"/>
                                            </p:txEl>
                                          </p:spTgt>
                                        </p:tgtEl>
                                        <p:attrNameLst>
                                          <p:attrName>ppt_c</p:attrName>
                                        </p:attrNameLst>
                                      </p:cBhvr>
                                      <p:to>
                                        <a:srgbClr val="C0C0C0"/>
                                      </p:to>
                                    </p:animClr>
                                  </p:subTnLst>
                                </p:cTn>
                              </p:par>
                            </p:childTnLst>
                          </p:cTn>
                        </p:par>
                      </p:childTnLst>
                    </p:cTn>
                  </p:par>
                  <p:par>
                    <p:cTn id="11" fill="hold">
                      <p:stCondLst>
                        <p:cond delay="indefinite"/>
                      </p:stCondLst>
                      <p:childTnLst>
                        <p:par>
                          <p:cTn id="12" fill="hold">
                            <p:stCondLst>
                              <p:cond delay="0"/>
                            </p:stCondLst>
                            <p:childTnLst>
                              <p:par>
                                <p:cTn id="13" presetID="12" presetClass="entr" presetSubtype="4" fill="hold" grpId="0" nodeType="clickEffect">
                                  <p:stCondLst>
                                    <p:cond delay="0"/>
                                  </p:stCondLst>
                                  <p:childTnLst>
                                    <p:set>
                                      <p:cBhvr>
                                        <p:cTn id="14" dur="1" fill="hold">
                                          <p:stCondLst>
                                            <p:cond delay="0"/>
                                          </p:stCondLst>
                                        </p:cTn>
                                        <p:tgtEl>
                                          <p:spTgt spid="57347">
                                            <p:txEl>
                                              <p:pRg st="1" end="1"/>
                                            </p:txEl>
                                          </p:spTgt>
                                        </p:tgtEl>
                                        <p:attrNameLst>
                                          <p:attrName>style.visibility</p:attrName>
                                        </p:attrNameLst>
                                      </p:cBhvr>
                                      <p:to>
                                        <p:strVal val="visible"/>
                                      </p:to>
                                    </p:set>
                                    <p:animEffect transition="in" filter="slide(fromBottom)">
                                      <p:cBhvr>
                                        <p:cTn id="15" dur="500"/>
                                        <p:tgtEl>
                                          <p:spTgt spid="57347">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7346" grpId="0"/>
      <p:bldP spid="57347" grpId="0" uiExpand="1"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ChangeArrowheads="1"/>
          </p:cNvSpPr>
          <p:nvPr>
            <p:ph type="ctrTitle" idx="4294967295"/>
          </p:nvPr>
        </p:nvSpPr>
        <p:spPr>
          <a:xfrm>
            <a:off x="0" y="24143"/>
            <a:ext cx="9144000" cy="677108"/>
          </a:xfrm>
          <a:noFill/>
        </p:spPr>
        <p:txBody>
          <a:bodyPr lIns="0" tIns="0" rIns="0" bIns="0">
            <a:spAutoFit/>
          </a:bodyPr>
          <a:lstStyle/>
          <a:p>
            <a:pPr defTabSz="381000" eaLnBrk="1" hangingPunct="1"/>
            <a:r>
              <a:rPr lang="en-US" altLang="en-US" b="1" u="sng" dirty="0">
                <a:solidFill>
                  <a:srgbClr val="A0D0FF"/>
                </a:solidFill>
                <a:latin typeface="Arial Narrow" panose="020B0606020202030204" pitchFamily="34" charset="0"/>
              </a:rPr>
              <a:t>Grace and </a:t>
            </a:r>
            <a:r>
              <a:rPr lang="en-US" altLang="en-US" b="1" u="sng" dirty="0" smtClean="0">
                <a:solidFill>
                  <a:srgbClr val="A0D0FF"/>
                </a:solidFill>
                <a:latin typeface="Arial Narrow" panose="020B0606020202030204" pitchFamily="34" charset="0"/>
              </a:rPr>
              <a:t>Salvation</a:t>
            </a:r>
            <a:endParaRPr lang="en-US" altLang="en-US" sz="3600" b="1" dirty="0" smtClean="0">
              <a:solidFill>
                <a:srgbClr val="FFFF99"/>
              </a:solidFill>
              <a:latin typeface="Arial Narrow" panose="020B0606020202030204" pitchFamily="34" charset="0"/>
            </a:endParaRPr>
          </a:p>
        </p:txBody>
      </p:sp>
      <p:sp>
        <p:nvSpPr>
          <p:cNvPr id="57347" name="Rectangle 3"/>
          <p:cNvSpPr>
            <a:spLocks noGrp="1" noChangeArrowheads="1"/>
          </p:cNvSpPr>
          <p:nvPr>
            <p:ph type="body" idx="4294967295"/>
          </p:nvPr>
        </p:nvSpPr>
        <p:spPr>
          <a:xfrm>
            <a:off x="0" y="701251"/>
            <a:ext cx="9144000" cy="6156749"/>
          </a:xfrm>
          <a:noFill/>
        </p:spPr>
        <p:txBody>
          <a:bodyPr/>
          <a:lstStyle/>
          <a:p>
            <a:pPr eaLnBrk="1" hangingPunct="1"/>
            <a:r>
              <a:rPr lang="en-US" altLang="en-US" sz="4400" b="1" dirty="0" smtClean="0">
                <a:solidFill>
                  <a:srgbClr val="FFFFFF"/>
                </a:solidFill>
                <a:latin typeface="Arial Narrow" panose="020B0606020202030204" pitchFamily="34" charset="0"/>
              </a:rPr>
              <a:t>God’s </a:t>
            </a:r>
            <a:r>
              <a:rPr lang="en-US" altLang="en-US" sz="4400" b="1" dirty="0">
                <a:solidFill>
                  <a:srgbClr val="FFFFFF"/>
                </a:solidFill>
                <a:latin typeface="Arial Narrow" panose="020B0606020202030204" pitchFamily="34" charset="0"/>
              </a:rPr>
              <a:t>grace comes through Jesus’ sacrifice upon which redemption is based (Eph. 1:7). </a:t>
            </a:r>
          </a:p>
          <a:p>
            <a:pPr eaLnBrk="1" hangingPunct="1"/>
            <a:r>
              <a:rPr lang="en-US" altLang="en-US" sz="4400" b="1" dirty="0" smtClean="0">
                <a:solidFill>
                  <a:srgbClr val="FFFFFF"/>
                </a:solidFill>
                <a:latin typeface="Arial Narrow" panose="020B0606020202030204" pitchFamily="34" charset="0"/>
              </a:rPr>
              <a:t>Justification </a:t>
            </a:r>
            <a:r>
              <a:rPr lang="en-US" altLang="en-US" sz="4400" b="1" dirty="0">
                <a:solidFill>
                  <a:srgbClr val="FFFFFF"/>
                </a:solidFill>
                <a:latin typeface="Arial Narrow" panose="020B0606020202030204" pitchFamily="34" charset="0"/>
              </a:rPr>
              <a:t>is a gift of God’s grace by which faith in Christ is credited as righteousness (Rm. 3:24; 4:5</a:t>
            </a:r>
            <a:r>
              <a:rPr lang="en-US" altLang="en-US" sz="4400" b="1" dirty="0" smtClean="0">
                <a:solidFill>
                  <a:srgbClr val="FFFFFF"/>
                </a:solidFill>
                <a:latin typeface="Arial Narrow" panose="020B0606020202030204" pitchFamily="34" charset="0"/>
              </a:rPr>
              <a:t>)</a:t>
            </a:r>
            <a:endParaRPr lang="en-US" altLang="en-US" sz="4400" b="1" dirty="0" smtClean="0">
              <a:solidFill>
                <a:srgbClr val="FFFFFF"/>
              </a:solidFill>
              <a:latin typeface="Arial Narrow" panose="020B0606020202030204" pitchFamily="34" charset="0"/>
            </a:endParaRPr>
          </a:p>
        </p:txBody>
      </p:sp>
    </p:spTree>
    <p:extLst>
      <p:ext uri="{BB962C8B-B14F-4D97-AF65-F5344CB8AC3E}">
        <p14:creationId xmlns:p14="http://schemas.microsoft.com/office/powerpoint/2010/main" val="975239327"/>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57346"/>
                                        </p:tgtEl>
                                        <p:attrNameLst>
                                          <p:attrName>style.visibility</p:attrName>
                                        </p:attrNameLst>
                                      </p:cBhvr>
                                      <p:to>
                                        <p:strVal val="visible"/>
                                      </p:to>
                                    </p:set>
                                  </p:childTnLst>
                                </p:cTn>
                              </p:par>
                            </p:childTnLst>
                          </p:cTn>
                        </p:par>
                        <p:par>
                          <p:cTn id="7" fill="hold">
                            <p:stCondLst>
                              <p:cond delay="0"/>
                            </p:stCondLst>
                            <p:childTnLst>
                              <p:par>
                                <p:cTn id="8" presetID="12" presetClass="entr" presetSubtype="4" fill="hold" grpId="0" nodeType="afterEffect">
                                  <p:stCondLst>
                                    <p:cond delay="0"/>
                                  </p:stCondLst>
                                  <p:childTnLst>
                                    <p:set>
                                      <p:cBhvr>
                                        <p:cTn id="9" dur="1" fill="hold">
                                          <p:stCondLst>
                                            <p:cond delay="0"/>
                                          </p:stCondLst>
                                        </p:cTn>
                                        <p:tgtEl>
                                          <p:spTgt spid="57347">
                                            <p:txEl>
                                              <p:pRg st="0" end="0"/>
                                            </p:txEl>
                                          </p:spTgt>
                                        </p:tgtEl>
                                        <p:attrNameLst>
                                          <p:attrName>style.visibility</p:attrName>
                                        </p:attrNameLst>
                                      </p:cBhvr>
                                      <p:to>
                                        <p:strVal val="visible"/>
                                      </p:to>
                                    </p:set>
                                    <p:animEffect transition="in" filter="slide(fromBottom)">
                                      <p:cBhvr>
                                        <p:cTn id="10" dur="500"/>
                                        <p:tgtEl>
                                          <p:spTgt spid="57347">
                                            <p:txEl>
                                              <p:pRg st="0" end="0"/>
                                            </p:txEl>
                                          </p:spTgt>
                                        </p:tgtEl>
                                      </p:cBhvr>
                                    </p:animEffect>
                                  </p:childTnLst>
                                  <p:subTnLst>
                                    <p:animClr clrSpc="rgb" dir="cw">
                                      <p:cBhvr override="childStyle">
                                        <p:cTn dur="1" fill="hold" display="0" masterRel="nextClick" afterEffect="1"/>
                                        <p:tgtEl>
                                          <p:spTgt spid="57347">
                                            <p:txEl>
                                              <p:pRg st="0" end="0"/>
                                            </p:txEl>
                                          </p:spTgt>
                                        </p:tgtEl>
                                        <p:attrNameLst>
                                          <p:attrName>ppt_c</p:attrName>
                                        </p:attrNameLst>
                                      </p:cBhvr>
                                      <p:to>
                                        <a:srgbClr val="C0C0C0"/>
                                      </p:to>
                                    </p:animClr>
                                  </p:subTnLst>
                                </p:cTn>
                              </p:par>
                            </p:childTnLst>
                          </p:cTn>
                        </p:par>
                      </p:childTnLst>
                    </p:cTn>
                  </p:par>
                  <p:par>
                    <p:cTn id="11" fill="hold">
                      <p:stCondLst>
                        <p:cond delay="indefinite"/>
                      </p:stCondLst>
                      <p:childTnLst>
                        <p:par>
                          <p:cTn id="12" fill="hold">
                            <p:stCondLst>
                              <p:cond delay="0"/>
                            </p:stCondLst>
                            <p:childTnLst>
                              <p:par>
                                <p:cTn id="13" presetID="12" presetClass="entr" presetSubtype="4" fill="hold" grpId="0" nodeType="clickEffect">
                                  <p:stCondLst>
                                    <p:cond delay="0"/>
                                  </p:stCondLst>
                                  <p:childTnLst>
                                    <p:set>
                                      <p:cBhvr>
                                        <p:cTn id="14" dur="1" fill="hold">
                                          <p:stCondLst>
                                            <p:cond delay="0"/>
                                          </p:stCondLst>
                                        </p:cTn>
                                        <p:tgtEl>
                                          <p:spTgt spid="57347">
                                            <p:txEl>
                                              <p:pRg st="1" end="1"/>
                                            </p:txEl>
                                          </p:spTgt>
                                        </p:tgtEl>
                                        <p:attrNameLst>
                                          <p:attrName>style.visibility</p:attrName>
                                        </p:attrNameLst>
                                      </p:cBhvr>
                                      <p:to>
                                        <p:strVal val="visible"/>
                                      </p:to>
                                    </p:set>
                                    <p:animEffect transition="in" filter="slide(fromBottom)">
                                      <p:cBhvr>
                                        <p:cTn id="15" dur="500"/>
                                        <p:tgtEl>
                                          <p:spTgt spid="57347">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7346" grpId="0"/>
      <p:bldP spid="57347" grpId="0" uiExpand="1"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ChangeArrowheads="1"/>
          </p:cNvSpPr>
          <p:nvPr>
            <p:ph type="ctrTitle" idx="4294967295"/>
          </p:nvPr>
        </p:nvSpPr>
        <p:spPr>
          <a:xfrm>
            <a:off x="0" y="24143"/>
            <a:ext cx="9144000" cy="677108"/>
          </a:xfrm>
          <a:noFill/>
        </p:spPr>
        <p:txBody>
          <a:bodyPr lIns="0" tIns="0" rIns="0" bIns="0">
            <a:spAutoFit/>
          </a:bodyPr>
          <a:lstStyle/>
          <a:p>
            <a:pPr defTabSz="381000" eaLnBrk="1" hangingPunct="1"/>
            <a:r>
              <a:rPr lang="en-US" altLang="en-US" b="1" u="sng" dirty="0">
                <a:solidFill>
                  <a:srgbClr val="A0D0FF"/>
                </a:solidFill>
                <a:latin typeface="Arial Narrow" panose="020B0606020202030204" pitchFamily="34" charset="0"/>
              </a:rPr>
              <a:t>Grace and </a:t>
            </a:r>
            <a:r>
              <a:rPr lang="en-US" altLang="en-US" b="1" u="sng" dirty="0" smtClean="0">
                <a:solidFill>
                  <a:srgbClr val="A0D0FF"/>
                </a:solidFill>
                <a:latin typeface="Arial Narrow" panose="020B0606020202030204" pitchFamily="34" charset="0"/>
              </a:rPr>
              <a:t>Salvation</a:t>
            </a:r>
            <a:endParaRPr lang="en-US" altLang="en-US" sz="3600" b="1" dirty="0" smtClean="0">
              <a:solidFill>
                <a:srgbClr val="FFFF99"/>
              </a:solidFill>
              <a:latin typeface="Arial Narrow" panose="020B0606020202030204" pitchFamily="34" charset="0"/>
            </a:endParaRPr>
          </a:p>
        </p:txBody>
      </p:sp>
      <p:sp>
        <p:nvSpPr>
          <p:cNvPr id="57347" name="Rectangle 3"/>
          <p:cNvSpPr>
            <a:spLocks noGrp="1" noChangeArrowheads="1"/>
          </p:cNvSpPr>
          <p:nvPr>
            <p:ph type="body" idx="4294967295"/>
          </p:nvPr>
        </p:nvSpPr>
        <p:spPr>
          <a:xfrm>
            <a:off x="0" y="701251"/>
            <a:ext cx="9144000" cy="6156749"/>
          </a:xfrm>
          <a:noFill/>
        </p:spPr>
        <p:txBody>
          <a:bodyPr/>
          <a:lstStyle/>
          <a:p>
            <a:pPr eaLnBrk="1" hangingPunct="1"/>
            <a:r>
              <a:rPr lang="en-US" altLang="en-US" sz="4400" b="1" dirty="0" smtClean="0">
                <a:solidFill>
                  <a:srgbClr val="FFFFFF"/>
                </a:solidFill>
                <a:latin typeface="Arial Narrow" panose="020B0606020202030204" pitchFamily="34" charset="0"/>
              </a:rPr>
              <a:t>Salvation </a:t>
            </a:r>
            <a:r>
              <a:rPr lang="en-US" altLang="en-US" sz="4400" b="1" dirty="0">
                <a:solidFill>
                  <a:srgbClr val="FFFFFF"/>
                </a:solidFill>
                <a:latin typeface="Arial Narrow" panose="020B0606020202030204" pitchFamily="34" charset="0"/>
              </a:rPr>
              <a:t>puts you into Christ’s kingdom, gives you a new master, a new nature, &amp; the promise of heaven</a:t>
            </a:r>
            <a:endParaRPr lang="en-US" altLang="en-US" sz="4400" b="1" dirty="0" smtClean="0">
              <a:solidFill>
                <a:srgbClr val="FFFFFF"/>
              </a:solidFill>
              <a:latin typeface="Arial Narrow" panose="020B0606020202030204" pitchFamily="34" charset="0"/>
            </a:endParaRPr>
          </a:p>
        </p:txBody>
      </p:sp>
    </p:spTree>
    <p:extLst>
      <p:ext uri="{BB962C8B-B14F-4D97-AF65-F5344CB8AC3E}">
        <p14:creationId xmlns:p14="http://schemas.microsoft.com/office/powerpoint/2010/main" val="1079989609"/>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57346"/>
                                        </p:tgtEl>
                                        <p:attrNameLst>
                                          <p:attrName>style.visibility</p:attrName>
                                        </p:attrNameLst>
                                      </p:cBhvr>
                                      <p:to>
                                        <p:strVal val="visible"/>
                                      </p:to>
                                    </p:set>
                                  </p:childTnLst>
                                </p:cTn>
                              </p:par>
                            </p:childTnLst>
                          </p:cTn>
                        </p:par>
                        <p:par>
                          <p:cTn id="7" fill="hold">
                            <p:stCondLst>
                              <p:cond delay="0"/>
                            </p:stCondLst>
                            <p:childTnLst>
                              <p:par>
                                <p:cTn id="8" presetID="12" presetClass="entr" presetSubtype="4" fill="hold" grpId="0" nodeType="afterEffect">
                                  <p:stCondLst>
                                    <p:cond delay="0"/>
                                  </p:stCondLst>
                                  <p:childTnLst>
                                    <p:set>
                                      <p:cBhvr>
                                        <p:cTn id="9" dur="1" fill="hold">
                                          <p:stCondLst>
                                            <p:cond delay="0"/>
                                          </p:stCondLst>
                                        </p:cTn>
                                        <p:tgtEl>
                                          <p:spTgt spid="57347">
                                            <p:txEl>
                                              <p:pRg st="0" end="0"/>
                                            </p:txEl>
                                          </p:spTgt>
                                        </p:tgtEl>
                                        <p:attrNameLst>
                                          <p:attrName>style.visibility</p:attrName>
                                        </p:attrNameLst>
                                      </p:cBhvr>
                                      <p:to>
                                        <p:strVal val="visible"/>
                                      </p:to>
                                    </p:set>
                                    <p:animEffect transition="in" filter="slide(fromBottom)">
                                      <p:cBhvr>
                                        <p:cTn id="10" dur="500"/>
                                        <p:tgtEl>
                                          <p:spTgt spid="57347">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7346" grpId="0"/>
      <p:bldP spid="57347"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ChangeArrowheads="1"/>
          </p:cNvSpPr>
          <p:nvPr>
            <p:ph type="ctrTitle" idx="4294967295"/>
          </p:nvPr>
        </p:nvSpPr>
        <p:spPr>
          <a:xfrm>
            <a:off x="-3018" y="0"/>
            <a:ext cx="9144000" cy="677108"/>
          </a:xfrm>
          <a:noFill/>
        </p:spPr>
        <p:txBody>
          <a:bodyPr lIns="0" tIns="0" rIns="0" bIns="0">
            <a:spAutoFit/>
          </a:bodyPr>
          <a:lstStyle/>
          <a:p>
            <a:pPr defTabSz="381000" eaLnBrk="1" hangingPunct="1"/>
            <a:r>
              <a:rPr lang="en-US" altLang="en-US" b="1" u="sng" dirty="0">
                <a:solidFill>
                  <a:srgbClr val="A0D0FF"/>
                </a:solidFill>
                <a:latin typeface="Arial Narrow" panose="020B0606020202030204" pitchFamily="34" charset="0"/>
              </a:rPr>
              <a:t>Additional Blessings of God’s </a:t>
            </a:r>
            <a:r>
              <a:rPr lang="en-US" altLang="en-US" b="1" u="sng" dirty="0" smtClean="0">
                <a:solidFill>
                  <a:srgbClr val="A0D0FF"/>
                </a:solidFill>
                <a:latin typeface="Arial Narrow" panose="020B0606020202030204" pitchFamily="34" charset="0"/>
              </a:rPr>
              <a:t>Grace</a:t>
            </a:r>
            <a:endParaRPr lang="en-US" altLang="en-US" sz="3600" b="1" dirty="0" smtClean="0">
              <a:solidFill>
                <a:srgbClr val="FFFF99"/>
              </a:solidFill>
              <a:latin typeface="Arial Narrow" panose="020B0606020202030204" pitchFamily="34" charset="0"/>
            </a:endParaRPr>
          </a:p>
        </p:txBody>
      </p:sp>
      <p:sp>
        <p:nvSpPr>
          <p:cNvPr id="59395" name="Rectangle 3"/>
          <p:cNvSpPr>
            <a:spLocks noGrp="1" noChangeArrowheads="1"/>
          </p:cNvSpPr>
          <p:nvPr>
            <p:ph type="body" idx="4294967295"/>
          </p:nvPr>
        </p:nvSpPr>
        <p:spPr>
          <a:xfrm>
            <a:off x="0" y="677108"/>
            <a:ext cx="9144000" cy="6180892"/>
          </a:xfrm>
          <a:noFill/>
        </p:spPr>
        <p:txBody>
          <a:bodyPr/>
          <a:lstStyle/>
          <a:p>
            <a:pPr marL="0" indent="0" eaLnBrk="1" hangingPunct="1">
              <a:buNone/>
            </a:pPr>
            <a:r>
              <a:rPr lang="en-US" altLang="en-US" sz="4400" b="1" dirty="0">
                <a:solidFill>
                  <a:srgbClr val="FFFFFF"/>
                </a:solidFill>
                <a:latin typeface="Arial Narrow" panose="020B0606020202030204" pitchFamily="34" charset="0"/>
              </a:rPr>
              <a:t>*The quickening of the Spirit; </a:t>
            </a:r>
            <a:r>
              <a:rPr lang="en-US" altLang="en-US" sz="4400" b="1" dirty="0" smtClean="0">
                <a:solidFill>
                  <a:srgbClr val="FFFFFF"/>
                </a:solidFill>
                <a:latin typeface="Arial Narrow" panose="020B0606020202030204" pitchFamily="34" charset="0"/>
              </a:rPr>
              <a:t>	</a:t>
            </a:r>
          </a:p>
          <a:p>
            <a:pPr marL="0" indent="0" eaLnBrk="1" hangingPunct="1">
              <a:buNone/>
            </a:pPr>
            <a:r>
              <a:rPr lang="en-US" altLang="en-US" sz="4400" b="1" dirty="0" smtClean="0">
                <a:solidFill>
                  <a:srgbClr val="FFFFFF"/>
                </a:solidFill>
                <a:latin typeface="Arial Narrow" panose="020B0606020202030204" pitchFamily="34" charset="0"/>
              </a:rPr>
              <a:t>*</a:t>
            </a:r>
            <a:r>
              <a:rPr lang="en-US" altLang="en-US" sz="4400" b="1" dirty="0">
                <a:solidFill>
                  <a:srgbClr val="FFFFFF"/>
                </a:solidFill>
                <a:latin typeface="Arial Narrow" panose="020B0606020202030204" pitchFamily="34" charset="0"/>
              </a:rPr>
              <a:t>Faith; </a:t>
            </a:r>
            <a:endParaRPr lang="en-US" altLang="en-US" sz="4400" b="1" dirty="0" smtClean="0">
              <a:solidFill>
                <a:srgbClr val="FFFFFF"/>
              </a:solidFill>
              <a:latin typeface="Arial Narrow" panose="020B0606020202030204" pitchFamily="34" charset="0"/>
            </a:endParaRPr>
          </a:p>
          <a:p>
            <a:pPr marL="0" indent="0" eaLnBrk="1" hangingPunct="1">
              <a:buNone/>
            </a:pPr>
            <a:r>
              <a:rPr lang="en-US" altLang="en-US" sz="4400" b="1" dirty="0" smtClean="0">
                <a:solidFill>
                  <a:srgbClr val="FFFFFF"/>
                </a:solidFill>
                <a:latin typeface="Arial Narrow" panose="020B0606020202030204" pitchFamily="34" charset="0"/>
              </a:rPr>
              <a:t>*</a:t>
            </a:r>
            <a:r>
              <a:rPr lang="en-US" altLang="en-US" sz="4400" b="1" dirty="0">
                <a:solidFill>
                  <a:srgbClr val="FFFFFF"/>
                </a:solidFill>
                <a:latin typeface="Arial Narrow" panose="020B0606020202030204" pitchFamily="34" charset="0"/>
              </a:rPr>
              <a:t>Justification, </a:t>
            </a:r>
            <a:r>
              <a:rPr lang="en-US" altLang="en-US" sz="4400" b="1" dirty="0" smtClean="0">
                <a:solidFill>
                  <a:srgbClr val="FFFFFF"/>
                </a:solidFill>
                <a:latin typeface="Arial Narrow" panose="020B0606020202030204" pitchFamily="34" charset="0"/>
              </a:rPr>
              <a:t>	</a:t>
            </a:r>
          </a:p>
          <a:p>
            <a:pPr marL="0" indent="0" eaLnBrk="1" hangingPunct="1">
              <a:buNone/>
            </a:pPr>
            <a:r>
              <a:rPr lang="en-US" altLang="en-US" sz="4400" b="1" dirty="0" smtClean="0">
                <a:solidFill>
                  <a:srgbClr val="FFFFFF"/>
                </a:solidFill>
                <a:latin typeface="Arial Narrow" panose="020B0606020202030204" pitchFamily="34" charset="0"/>
              </a:rPr>
              <a:t>*</a:t>
            </a:r>
            <a:r>
              <a:rPr lang="en-US" altLang="en-US" sz="4400" b="1" dirty="0">
                <a:solidFill>
                  <a:srgbClr val="FFFFFF"/>
                </a:solidFill>
                <a:latin typeface="Arial Narrow" panose="020B0606020202030204" pitchFamily="34" charset="0"/>
              </a:rPr>
              <a:t>Sanctification; </a:t>
            </a:r>
            <a:endParaRPr lang="en-US" altLang="en-US" sz="4400" b="1" dirty="0" smtClean="0">
              <a:solidFill>
                <a:srgbClr val="FFFFFF"/>
              </a:solidFill>
              <a:latin typeface="Arial Narrow" panose="020B0606020202030204" pitchFamily="34" charset="0"/>
            </a:endParaRPr>
          </a:p>
          <a:p>
            <a:pPr marL="0" indent="0" eaLnBrk="1" hangingPunct="1">
              <a:buNone/>
            </a:pPr>
            <a:r>
              <a:rPr lang="en-US" altLang="en-US" sz="4400" b="1" dirty="0" smtClean="0">
                <a:solidFill>
                  <a:srgbClr val="FFFFFF"/>
                </a:solidFill>
                <a:latin typeface="Arial Narrow" panose="020B0606020202030204" pitchFamily="34" charset="0"/>
              </a:rPr>
              <a:t>*</a:t>
            </a:r>
            <a:r>
              <a:rPr lang="en-US" altLang="en-US" sz="4400" b="1" dirty="0">
                <a:solidFill>
                  <a:srgbClr val="FFFFFF"/>
                </a:solidFill>
                <a:latin typeface="Arial Narrow" panose="020B0606020202030204" pitchFamily="34" charset="0"/>
              </a:rPr>
              <a:t>A changed nature; </a:t>
            </a:r>
            <a:endParaRPr lang="en-US" altLang="en-US" sz="4400" b="1" dirty="0" smtClean="0">
              <a:solidFill>
                <a:srgbClr val="FFFFFF"/>
              </a:solidFill>
              <a:latin typeface="Arial Narrow" panose="020B0606020202030204" pitchFamily="34" charset="0"/>
            </a:endParaRPr>
          </a:p>
          <a:p>
            <a:pPr marL="0" indent="0" eaLnBrk="1" hangingPunct="1">
              <a:buNone/>
            </a:pPr>
            <a:r>
              <a:rPr lang="en-US" altLang="en-US" sz="4400" b="1" dirty="0" smtClean="0">
                <a:solidFill>
                  <a:srgbClr val="FFFFFF"/>
                </a:solidFill>
                <a:latin typeface="Arial Narrow" panose="020B0606020202030204" pitchFamily="34" charset="0"/>
              </a:rPr>
              <a:t>*</a:t>
            </a:r>
            <a:r>
              <a:rPr lang="en-US" altLang="en-US" sz="4400" b="1" dirty="0">
                <a:solidFill>
                  <a:srgbClr val="FFFFFF"/>
                </a:solidFill>
                <a:latin typeface="Arial Narrow" panose="020B0606020202030204" pitchFamily="34" charset="0"/>
              </a:rPr>
              <a:t>Adoption; </a:t>
            </a:r>
            <a:endParaRPr lang="en-US" altLang="en-US" sz="4400" b="1" dirty="0" smtClean="0">
              <a:solidFill>
                <a:srgbClr val="FFFFFF"/>
              </a:solidFill>
              <a:latin typeface="Arial Narrow" panose="020B0606020202030204" pitchFamily="34" charset="0"/>
            </a:endParaRPr>
          </a:p>
          <a:p>
            <a:pPr marL="0" indent="0" eaLnBrk="1" hangingPunct="1">
              <a:buNone/>
            </a:pPr>
            <a:r>
              <a:rPr lang="en-US" altLang="en-US" sz="4400" b="1" dirty="0" smtClean="0">
                <a:solidFill>
                  <a:srgbClr val="FFFFFF"/>
                </a:solidFill>
                <a:latin typeface="Arial Narrow" panose="020B0606020202030204" pitchFamily="34" charset="0"/>
              </a:rPr>
              <a:t>*</a:t>
            </a:r>
            <a:r>
              <a:rPr lang="en-US" altLang="en-US" sz="4400" b="1" dirty="0">
                <a:solidFill>
                  <a:srgbClr val="FFFFFF"/>
                </a:solidFill>
                <a:latin typeface="Arial Narrow" panose="020B0606020202030204" pitchFamily="34" charset="0"/>
              </a:rPr>
              <a:t>Baptism into the church; </a:t>
            </a:r>
            <a:endParaRPr lang="en-US" altLang="en-US" sz="4400" b="1" dirty="0" smtClean="0">
              <a:solidFill>
                <a:srgbClr val="FFFFFF"/>
              </a:solidFill>
              <a:latin typeface="Arial Narrow" panose="020B0606020202030204" pitchFamily="34" charset="0"/>
            </a:endParaRPr>
          </a:p>
        </p:txBody>
      </p:sp>
    </p:spTree>
  </p:cSld>
  <p:clrMapOvr>
    <a:masterClrMapping/>
  </p:clrMapOvr>
  <p:transition spd="med">
    <p:randomBa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59394"/>
                                        </p:tgtEl>
                                        <p:attrNameLst>
                                          <p:attrName>style.visibility</p:attrName>
                                        </p:attrNameLst>
                                      </p:cBhvr>
                                      <p:to>
                                        <p:strVal val="visible"/>
                                      </p:to>
                                    </p:set>
                                  </p:childTnLst>
                                </p:cTn>
                              </p:par>
                            </p:childTnLst>
                          </p:cTn>
                        </p:par>
                        <p:par>
                          <p:cTn id="7" fill="hold" nodeType="withGroup">
                            <p:stCondLst>
                              <p:cond delay="0"/>
                            </p:stCondLst>
                            <p:childTnLst>
                              <p:par>
                                <p:cTn id="8" presetID="14" presetClass="entr" presetSubtype="10" fill="hold" grpId="0" nodeType="afterEffect">
                                  <p:stCondLst>
                                    <p:cond delay="0"/>
                                  </p:stCondLst>
                                  <p:childTnLst>
                                    <p:set>
                                      <p:cBhvr>
                                        <p:cTn id="9" dur="1" fill="hold">
                                          <p:stCondLst>
                                            <p:cond delay="0"/>
                                          </p:stCondLst>
                                        </p:cTn>
                                        <p:tgtEl>
                                          <p:spTgt spid="59395">
                                            <p:txEl>
                                              <p:pRg st="0" end="0"/>
                                            </p:txEl>
                                          </p:spTgt>
                                        </p:tgtEl>
                                        <p:attrNameLst>
                                          <p:attrName>style.visibility</p:attrName>
                                        </p:attrNameLst>
                                      </p:cBhvr>
                                      <p:to>
                                        <p:strVal val="visible"/>
                                      </p:to>
                                    </p:set>
                                    <p:animEffect transition="in" filter="randombar(horizontal)">
                                      <p:cBhvr>
                                        <p:cTn id="10" dur="500"/>
                                        <p:tgtEl>
                                          <p:spTgt spid="59395">
                                            <p:txEl>
                                              <p:pRg st="0" end="0"/>
                                            </p:txEl>
                                          </p:spTgt>
                                        </p:tgtEl>
                                      </p:cBhvr>
                                    </p:animEffect>
                                  </p:childTnLst>
                                </p:cTn>
                              </p:par>
                            </p:childTnLst>
                          </p:cTn>
                        </p:par>
                        <p:par>
                          <p:cTn id="11" fill="hold">
                            <p:stCondLst>
                              <p:cond delay="500"/>
                            </p:stCondLst>
                            <p:childTnLst>
                              <p:par>
                                <p:cTn id="12" presetID="14" presetClass="entr" presetSubtype="10" fill="hold" grpId="0" nodeType="afterEffect">
                                  <p:stCondLst>
                                    <p:cond delay="0"/>
                                  </p:stCondLst>
                                  <p:childTnLst>
                                    <p:set>
                                      <p:cBhvr>
                                        <p:cTn id="13" dur="1" fill="hold">
                                          <p:stCondLst>
                                            <p:cond delay="0"/>
                                          </p:stCondLst>
                                        </p:cTn>
                                        <p:tgtEl>
                                          <p:spTgt spid="59395">
                                            <p:txEl>
                                              <p:pRg st="1" end="1"/>
                                            </p:txEl>
                                          </p:spTgt>
                                        </p:tgtEl>
                                        <p:attrNameLst>
                                          <p:attrName>style.visibility</p:attrName>
                                        </p:attrNameLst>
                                      </p:cBhvr>
                                      <p:to>
                                        <p:strVal val="visible"/>
                                      </p:to>
                                    </p:set>
                                    <p:animEffect transition="in" filter="randombar(horizontal)">
                                      <p:cBhvr>
                                        <p:cTn id="14" dur="500"/>
                                        <p:tgtEl>
                                          <p:spTgt spid="59395">
                                            <p:txEl>
                                              <p:pRg st="1" end="1"/>
                                            </p:txEl>
                                          </p:spTgt>
                                        </p:tgtEl>
                                      </p:cBhvr>
                                    </p:animEffect>
                                  </p:childTnLst>
                                </p:cTn>
                              </p:par>
                            </p:childTnLst>
                          </p:cTn>
                        </p:par>
                        <p:par>
                          <p:cTn id="15" fill="hold">
                            <p:stCondLst>
                              <p:cond delay="1000"/>
                            </p:stCondLst>
                            <p:childTnLst>
                              <p:par>
                                <p:cTn id="16" presetID="14" presetClass="entr" presetSubtype="10" fill="hold" grpId="0" nodeType="afterEffect">
                                  <p:stCondLst>
                                    <p:cond delay="500"/>
                                  </p:stCondLst>
                                  <p:childTnLst>
                                    <p:set>
                                      <p:cBhvr>
                                        <p:cTn id="17" dur="1" fill="hold">
                                          <p:stCondLst>
                                            <p:cond delay="0"/>
                                          </p:stCondLst>
                                        </p:cTn>
                                        <p:tgtEl>
                                          <p:spTgt spid="59395">
                                            <p:txEl>
                                              <p:pRg st="2" end="2"/>
                                            </p:txEl>
                                          </p:spTgt>
                                        </p:tgtEl>
                                        <p:attrNameLst>
                                          <p:attrName>style.visibility</p:attrName>
                                        </p:attrNameLst>
                                      </p:cBhvr>
                                      <p:to>
                                        <p:strVal val="visible"/>
                                      </p:to>
                                    </p:set>
                                    <p:animEffect transition="in" filter="randombar(horizontal)">
                                      <p:cBhvr>
                                        <p:cTn id="18" dur="500"/>
                                        <p:tgtEl>
                                          <p:spTgt spid="59395">
                                            <p:txEl>
                                              <p:pRg st="2" end="2"/>
                                            </p:txEl>
                                          </p:spTgt>
                                        </p:tgtEl>
                                      </p:cBhvr>
                                    </p:animEffect>
                                  </p:childTnLst>
                                </p:cTn>
                              </p:par>
                            </p:childTnLst>
                          </p:cTn>
                        </p:par>
                        <p:par>
                          <p:cTn id="19" fill="hold">
                            <p:stCondLst>
                              <p:cond delay="2000"/>
                            </p:stCondLst>
                            <p:childTnLst>
                              <p:par>
                                <p:cTn id="20" presetID="14" presetClass="entr" presetSubtype="10" fill="hold" grpId="0" nodeType="afterEffect">
                                  <p:stCondLst>
                                    <p:cond delay="500"/>
                                  </p:stCondLst>
                                  <p:childTnLst>
                                    <p:set>
                                      <p:cBhvr>
                                        <p:cTn id="21" dur="1" fill="hold">
                                          <p:stCondLst>
                                            <p:cond delay="0"/>
                                          </p:stCondLst>
                                        </p:cTn>
                                        <p:tgtEl>
                                          <p:spTgt spid="59395">
                                            <p:txEl>
                                              <p:pRg st="3" end="3"/>
                                            </p:txEl>
                                          </p:spTgt>
                                        </p:tgtEl>
                                        <p:attrNameLst>
                                          <p:attrName>style.visibility</p:attrName>
                                        </p:attrNameLst>
                                      </p:cBhvr>
                                      <p:to>
                                        <p:strVal val="visible"/>
                                      </p:to>
                                    </p:set>
                                    <p:animEffect transition="in" filter="randombar(horizontal)">
                                      <p:cBhvr>
                                        <p:cTn id="22" dur="500"/>
                                        <p:tgtEl>
                                          <p:spTgt spid="59395">
                                            <p:txEl>
                                              <p:pRg st="3" end="3"/>
                                            </p:txEl>
                                          </p:spTgt>
                                        </p:tgtEl>
                                      </p:cBhvr>
                                    </p:animEffect>
                                  </p:childTnLst>
                                </p:cTn>
                              </p:par>
                            </p:childTnLst>
                          </p:cTn>
                        </p:par>
                        <p:par>
                          <p:cTn id="23" fill="hold">
                            <p:stCondLst>
                              <p:cond delay="3000"/>
                            </p:stCondLst>
                            <p:childTnLst>
                              <p:par>
                                <p:cTn id="24" presetID="14" presetClass="entr" presetSubtype="10" fill="hold" grpId="0" nodeType="afterEffect">
                                  <p:stCondLst>
                                    <p:cond delay="500"/>
                                  </p:stCondLst>
                                  <p:childTnLst>
                                    <p:set>
                                      <p:cBhvr>
                                        <p:cTn id="25" dur="1" fill="hold">
                                          <p:stCondLst>
                                            <p:cond delay="0"/>
                                          </p:stCondLst>
                                        </p:cTn>
                                        <p:tgtEl>
                                          <p:spTgt spid="59395">
                                            <p:txEl>
                                              <p:pRg st="4" end="4"/>
                                            </p:txEl>
                                          </p:spTgt>
                                        </p:tgtEl>
                                        <p:attrNameLst>
                                          <p:attrName>style.visibility</p:attrName>
                                        </p:attrNameLst>
                                      </p:cBhvr>
                                      <p:to>
                                        <p:strVal val="visible"/>
                                      </p:to>
                                    </p:set>
                                    <p:animEffect transition="in" filter="randombar(horizontal)">
                                      <p:cBhvr>
                                        <p:cTn id="26" dur="500"/>
                                        <p:tgtEl>
                                          <p:spTgt spid="59395">
                                            <p:txEl>
                                              <p:pRg st="4" end="4"/>
                                            </p:txEl>
                                          </p:spTgt>
                                        </p:tgtEl>
                                      </p:cBhvr>
                                    </p:animEffect>
                                  </p:childTnLst>
                                </p:cTn>
                              </p:par>
                            </p:childTnLst>
                          </p:cTn>
                        </p:par>
                        <p:par>
                          <p:cTn id="27" fill="hold">
                            <p:stCondLst>
                              <p:cond delay="4000"/>
                            </p:stCondLst>
                            <p:childTnLst>
                              <p:par>
                                <p:cTn id="28" presetID="14" presetClass="entr" presetSubtype="10" fill="hold" grpId="0" nodeType="afterEffect">
                                  <p:stCondLst>
                                    <p:cond delay="500"/>
                                  </p:stCondLst>
                                  <p:childTnLst>
                                    <p:set>
                                      <p:cBhvr>
                                        <p:cTn id="29" dur="1" fill="hold">
                                          <p:stCondLst>
                                            <p:cond delay="0"/>
                                          </p:stCondLst>
                                        </p:cTn>
                                        <p:tgtEl>
                                          <p:spTgt spid="59395">
                                            <p:txEl>
                                              <p:pRg st="5" end="5"/>
                                            </p:txEl>
                                          </p:spTgt>
                                        </p:tgtEl>
                                        <p:attrNameLst>
                                          <p:attrName>style.visibility</p:attrName>
                                        </p:attrNameLst>
                                      </p:cBhvr>
                                      <p:to>
                                        <p:strVal val="visible"/>
                                      </p:to>
                                    </p:set>
                                    <p:animEffect transition="in" filter="randombar(horizontal)">
                                      <p:cBhvr>
                                        <p:cTn id="30" dur="500"/>
                                        <p:tgtEl>
                                          <p:spTgt spid="59395">
                                            <p:txEl>
                                              <p:pRg st="5" end="5"/>
                                            </p:txEl>
                                          </p:spTgt>
                                        </p:tgtEl>
                                      </p:cBhvr>
                                    </p:animEffect>
                                  </p:childTnLst>
                                </p:cTn>
                              </p:par>
                            </p:childTnLst>
                          </p:cTn>
                        </p:par>
                        <p:par>
                          <p:cTn id="31" fill="hold">
                            <p:stCondLst>
                              <p:cond delay="5000"/>
                            </p:stCondLst>
                            <p:childTnLst>
                              <p:par>
                                <p:cTn id="32" presetID="14" presetClass="entr" presetSubtype="10" fill="hold" grpId="0" nodeType="afterEffect">
                                  <p:stCondLst>
                                    <p:cond delay="500"/>
                                  </p:stCondLst>
                                  <p:childTnLst>
                                    <p:set>
                                      <p:cBhvr>
                                        <p:cTn id="33" dur="1" fill="hold">
                                          <p:stCondLst>
                                            <p:cond delay="0"/>
                                          </p:stCondLst>
                                        </p:cTn>
                                        <p:tgtEl>
                                          <p:spTgt spid="59395">
                                            <p:txEl>
                                              <p:pRg st="6" end="6"/>
                                            </p:txEl>
                                          </p:spTgt>
                                        </p:tgtEl>
                                        <p:attrNameLst>
                                          <p:attrName>style.visibility</p:attrName>
                                        </p:attrNameLst>
                                      </p:cBhvr>
                                      <p:to>
                                        <p:strVal val="visible"/>
                                      </p:to>
                                    </p:set>
                                    <p:animEffect transition="in" filter="randombar(horizontal)">
                                      <p:cBhvr>
                                        <p:cTn id="34" dur="500"/>
                                        <p:tgtEl>
                                          <p:spTgt spid="59395">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9394" grpId="0"/>
      <p:bldP spid="59395" grpId="0" uiExpand="1"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ChangeArrowheads="1"/>
          </p:cNvSpPr>
          <p:nvPr>
            <p:ph type="ctrTitle" idx="4294967295"/>
          </p:nvPr>
        </p:nvSpPr>
        <p:spPr>
          <a:xfrm>
            <a:off x="-3018" y="0"/>
            <a:ext cx="9144000" cy="677108"/>
          </a:xfrm>
          <a:noFill/>
        </p:spPr>
        <p:txBody>
          <a:bodyPr lIns="0" tIns="0" rIns="0" bIns="0">
            <a:spAutoFit/>
          </a:bodyPr>
          <a:lstStyle/>
          <a:p>
            <a:pPr defTabSz="381000" eaLnBrk="1" hangingPunct="1"/>
            <a:r>
              <a:rPr lang="en-US" altLang="en-US" b="1" u="sng" dirty="0">
                <a:solidFill>
                  <a:srgbClr val="A0D0FF"/>
                </a:solidFill>
                <a:latin typeface="Arial Narrow" panose="020B0606020202030204" pitchFamily="34" charset="0"/>
              </a:rPr>
              <a:t>Additional Blessings of God’s </a:t>
            </a:r>
            <a:r>
              <a:rPr lang="en-US" altLang="en-US" b="1" u="sng" dirty="0" smtClean="0">
                <a:solidFill>
                  <a:srgbClr val="A0D0FF"/>
                </a:solidFill>
                <a:latin typeface="Arial Narrow" panose="020B0606020202030204" pitchFamily="34" charset="0"/>
              </a:rPr>
              <a:t>Grace</a:t>
            </a:r>
            <a:endParaRPr lang="en-US" altLang="en-US" sz="3600" b="1" dirty="0" smtClean="0">
              <a:solidFill>
                <a:srgbClr val="FFFF99"/>
              </a:solidFill>
              <a:latin typeface="Arial Narrow" panose="020B0606020202030204" pitchFamily="34" charset="0"/>
            </a:endParaRPr>
          </a:p>
        </p:txBody>
      </p:sp>
      <p:sp>
        <p:nvSpPr>
          <p:cNvPr id="59395" name="Rectangle 3"/>
          <p:cNvSpPr>
            <a:spLocks noGrp="1" noChangeArrowheads="1"/>
          </p:cNvSpPr>
          <p:nvPr>
            <p:ph type="body" idx="4294967295"/>
          </p:nvPr>
        </p:nvSpPr>
        <p:spPr>
          <a:xfrm>
            <a:off x="0" y="677108"/>
            <a:ext cx="9144000" cy="6180892"/>
          </a:xfrm>
          <a:noFill/>
        </p:spPr>
        <p:txBody>
          <a:bodyPr/>
          <a:lstStyle/>
          <a:p>
            <a:pPr marL="0" indent="0" eaLnBrk="1" hangingPunct="1">
              <a:buNone/>
            </a:pPr>
            <a:r>
              <a:rPr lang="en-US" altLang="en-US" sz="4400" b="1" dirty="0" smtClean="0">
                <a:solidFill>
                  <a:srgbClr val="FFFFFF"/>
                </a:solidFill>
                <a:latin typeface="Arial Narrow" panose="020B0606020202030204" pitchFamily="34" charset="0"/>
              </a:rPr>
              <a:t>*</a:t>
            </a:r>
            <a:r>
              <a:rPr lang="en-US" altLang="en-US" sz="4400" b="1" dirty="0">
                <a:solidFill>
                  <a:srgbClr val="FFFFFF"/>
                </a:solidFill>
                <a:latin typeface="Arial Narrow" panose="020B0606020202030204" pitchFamily="34" charset="0"/>
              </a:rPr>
              <a:t>Spiritual gifts, ministry &amp; </a:t>
            </a:r>
            <a:r>
              <a:rPr lang="en-US" altLang="en-US" sz="4400" b="1" dirty="0" smtClean="0">
                <a:solidFill>
                  <a:srgbClr val="FFFFFF"/>
                </a:solidFill>
                <a:latin typeface="Arial Narrow" panose="020B0606020202030204" pitchFamily="34" charset="0"/>
              </a:rPr>
              <a:t>power;</a:t>
            </a:r>
          </a:p>
          <a:p>
            <a:pPr marL="0" indent="0" eaLnBrk="1" hangingPunct="1">
              <a:buNone/>
            </a:pPr>
            <a:r>
              <a:rPr lang="en-US" altLang="en-US" sz="4400" b="1" dirty="0">
                <a:solidFill>
                  <a:srgbClr val="FFFFFF"/>
                </a:solidFill>
                <a:latin typeface="Arial Narrow" panose="020B0606020202030204" pitchFamily="34" charset="0"/>
              </a:rPr>
              <a:t>*</a:t>
            </a:r>
            <a:r>
              <a:rPr lang="en-US" altLang="en-US" sz="4400" b="1" dirty="0" smtClean="0">
                <a:solidFill>
                  <a:srgbClr val="FFFFFF"/>
                </a:solidFill>
                <a:latin typeface="Arial Narrow" panose="020B0606020202030204" pitchFamily="34" charset="0"/>
              </a:rPr>
              <a:t>Enlightening</a:t>
            </a:r>
            <a:r>
              <a:rPr lang="en-US" altLang="en-US" sz="4400" b="1" dirty="0">
                <a:solidFill>
                  <a:srgbClr val="FFFFFF"/>
                </a:solidFill>
                <a:latin typeface="Arial Narrow" panose="020B0606020202030204" pitchFamily="34" charset="0"/>
              </a:rPr>
              <a:t>, *Indwelling, *Sealing &amp; 	*Empowerment of the Spirit; </a:t>
            </a:r>
          </a:p>
          <a:p>
            <a:pPr marL="0" indent="0" eaLnBrk="1" hangingPunct="1">
              <a:buNone/>
            </a:pPr>
            <a:r>
              <a:rPr lang="en-US" altLang="en-US" sz="4400" b="1" dirty="0" smtClean="0">
                <a:solidFill>
                  <a:srgbClr val="FFFFFF"/>
                </a:solidFill>
                <a:latin typeface="Arial Narrow" panose="020B0606020202030204" pitchFamily="34" charset="0"/>
              </a:rPr>
              <a:t>Christ’s </a:t>
            </a:r>
            <a:r>
              <a:rPr lang="en-US" altLang="en-US" sz="4400" b="1" dirty="0">
                <a:solidFill>
                  <a:srgbClr val="FFFFFF"/>
                </a:solidFill>
                <a:latin typeface="Arial Narrow" panose="020B0606020202030204" pitchFamily="34" charset="0"/>
              </a:rPr>
              <a:t>peace; </a:t>
            </a:r>
            <a:endParaRPr lang="en-US" altLang="en-US" sz="4400" b="1" dirty="0" smtClean="0">
              <a:solidFill>
                <a:srgbClr val="FFFFFF"/>
              </a:solidFill>
              <a:latin typeface="Arial Narrow" panose="020B0606020202030204" pitchFamily="34" charset="0"/>
            </a:endParaRPr>
          </a:p>
          <a:p>
            <a:pPr marL="0" indent="0" eaLnBrk="1" hangingPunct="1">
              <a:buNone/>
            </a:pPr>
            <a:r>
              <a:rPr lang="en-US" altLang="en-US" sz="4400" b="1" dirty="0" smtClean="0">
                <a:solidFill>
                  <a:srgbClr val="FFFFFF"/>
                </a:solidFill>
                <a:latin typeface="Arial Narrow" panose="020B0606020202030204" pitchFamily="34" charset="0"/>
              </a:rPr>
              <a:t>*</a:t>
            </a:r>
            <a:r>
              <a:rPr lang="en-US" altLang="en-US" sz="4400" b="1" dirty="0">
                <a:solidFill>
                  <a:srgbClr val="FFFFFF"/>
                </a:solidFill>
                <a:latin typeface="Arial Narrow" panose="020B0606020202030204" pitchFamily="34" charset="0"/>
              </a:rPr>
              <a:t>Promise of heaven; </a:t>
            </a:r>
            <a:endParaRPr lang="en-US" altLang="en-US" sz="4400" b="1" dirty="0" smtClean="0">
              <a:solidFill>
                <a:srgbClr val="FFFFFF"/>
              </a:solidFill>
              <a:latin typeface="Arial Narrow" panose="020B0606020202030204" pitchFamily="34" charset="0"/>
            </a:endParaRPr>
          </a:p>
          <a:p>
            <a:pPr marL="227013" indent="-227013" eaLnBrk="1" hangingPunct="1">
              <a:buNone/>
            </a:pPr>
            <a:r>
              <a:rPr lang="en-US" altLang="en-US" sz="4400" b="1" dirty="0" smtClean="0">
                <a:solidFill>
                  <a:srgbClr val="FFFFFF"/>
                </a:solidFill>
                <a:latin typeface="Arial Narrow" panose="020B0606020202030204" pitchFamily="34" charset="0"/>
              </a:rPr>
              <a:t>*</a:t>
            </a:r>
            <a:r>
              <a:rPr lang="en-US" altLang="en-US" sz="4400" b="1" dirty="0">
                <a:solidFill>
                  <a:srgbClr val="FFFFFF"/>
                </a:solidFill>
                <a:latin typeface="Arial Narrow" panose="020B0606020202030204" pitchFamily="34" charset="0"/>
              </a:rPr>
              <a:t>Promise of immortal, incorruptible bodies; </a:t>
            </a:r>
            <a:endParaRPr lang="en-US" altLang="en-US" sz="4400" b="1" dirty="0" smtClean="0">
              <a:solidFill>
                <a:srgbClr val="FFFFFF"/>
              </a:solidFill>
              <a:latin typeface="Arial Narrow" panose="020B0606020202030204" pitchFamily="34" charset="0"/>
            </a:endParaRPr>
          </a:p>
          <a:p>
            <a:pPr marL="0" indent="0" eaLnBrk="1" hangingPunct="1">
              <a:buNone/>
            </a:pPr>
            <a:r>
              <a:rPr lang="en-US" altLang="en-US" sz="4400" b="1" dirty="0" smtClean="0">
                <a:solidFill>
                  <a:srgbClr val="FFFFFF"/>
                </a:solidFill>
                <a:latin typeface="Arial Narrow" panose="020B0606020202030204" pitchFamily="34" charset="0"/>
              </a:rPr>
              <a:t>*</a:t>
            </a:r>
            <a:r>
              <a:rPr lang="en-US" altLang="en-US" sz="4400" b="1" dirty="0">
                <a:solidFill>
                  <a:srgbClr val="FFFFFF"/>
                </a:solidFill>
                <a:latin typeface="Arial Narrow" panose="020B0606020202030204" pitchFamily="34" charset="0"/>
              </a:rPr>
              <a:t>Future glorification</a:t>
            </a:r>
            <a:endParaRPr lang="en-US" altLang="en-US" sz="4400" b="1" dirty="0" smtClean="0">
              <a:solidFill>
                <a:srgbClr val="FFFFFF"/>
              </a:solidFill>
              <a:latin typeface="Arial Narrow" panose="020B0606020202030204" pitchFamily="34" charset="0"/>
            </a:endParaRPr>
          </a:p>
        </p:txBody>
      </p:sp>
    </p:spTree>
    <p:extLst>
      <p:ext uri="{BB962C8B-B14F-4D97-AF65-F5344CB8AC3E}">
        <p14:creationId xmlns:p14="http://schemas.microsoft.com/office/powerpoint/2010/main" val="4287197614"/>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59394"/>
                                        </p:tgtEl>
                                        <p:attrNameLst>
                                          <p:attrName>style.visibility</p:attrName>
                                        </p:attrNameLst>
                                      </p:cBhvr>
                                      <p:to>
                                        <p:strVal val="visible"/>
                                      </p:to>
                                    </p:set>
                                  </p:childTnLst>
                                </p:cTn>
                              </p:par>
                            </p:childTnLst>
                          </p:cTn>
                        </p:par>
                        <p:par>
                          <p:cTn id="7" fill="hold">
                            <p:stCondLst>
                              <p:cond delay="0"/>
                            </p:stCondLst>
                            <p:childTnLst>
                              <p:par>
                                <p:cTn id="8" presetID="14" presetClass="entr" presetSubtype="10" fill="hold" grpId="0" nodeType="afterEffect">
                                  <p:stCondLst>
                                    <p:cond delay="500"/>
                                  </p:stCondLst>
                                  <p:childTnLst>
                                    <p:set>
                                      <p:cBhvr>
                                        <p:cTn id="9" dur="1" fill="hold">
                                          <p:stCondLst>
                                            <p:cond delay="0"/>
                                          </p:stCondLst>
                                        </p:cTn>
                                        <p:tgtEl>
                                          <p:spTgt spid="59395">
                                            <p:txEl>
                                              <p:pRg st="0" end="0"/>
                                            </p:txEl>
                                          </p:spTgt>
                                        </p:tgtEl>
                                        <p:attrNameLst>
                                          <p:attrName>style.visibility</p:attrName>
                                        </p:attrNameLst>
                                      </p:cBhvr>
                                      <p:to>
                                        <p:strVal val="visible"/>
                                      </p:to>
                                    </p:set>
                                    <p:animEffect transition="in" filter="randombar(horizontal)">
                                      <p:cBhvr>
                                        <p:cTn id="10" dur="500"/>
                                        <p:tgtEl>
                                          <p:spTgt spid="59395">
                                            <p:txEl>
                                              <p:pRg st="0" end="0"/>
                                            </p:txEl>
                                          </p:spTgt>
                                        </p:tgtEl>
                                      </p:cBhvr>
                                    </p:animEffect>
                                  </p:childTnLst>
                                </p:cTn>
                              </p:par>
                            </p:childTnLst>
                          </p:cTn>
                        </p:par>
                        <p:par>
                          <p:cTn id="11" fill="hold">
                            <p:stCondLst>
                              <p:cond delay="1000"/>
                            </p:stCondLst>
                            <p:childTnLst>
                              <p:par>
                                <p:cTn id="12" presetID="14" presetClass="entr" presetSubtype="10" fill="hold" grpId="0" nodeType="afterEffect">
                                  <p:stCondLst>
                                    <p:cond delay="500"/>
                                  </p:stCondLst>
                                  <p:childTnLst>
                                    <p:set>
                                      <p:cBhvr>
                                        <p:cTn id="13" dur="1" fill="hold">
                                          <p:stCondLst>
                                            <p:cond delay="0"/>
                                          </p:stCondLst>
                                        </p:cTn>
                                        <p:tgtEl>
                                          <p:spTgt spid="59395">
                                            <p:txEl>
                                              <p:pRg st="1" end="1"/>
                                            </p:txEl>
                                          </p:spTgt>
                                        </p:tgtEl>
                                        <p:attrNameLst>
                                          <p:attrName>style.visibility</p:attrName>
                                        </p:attrNameLst>
                                      </p:cBhvr>
                                      <p:to>
                                        <p:strVal val="visible"/>
                                      </p:to>
                                    </p:set>
                                    <p:animEffect transition="in" filter="randombar(horizontal)">
                                      <p:cBhvr>
                                        <p:cTn id="14" dur="500"/>
                                        <p:tgtEl>
                                          <p:spTgt spid="59395">
                                            <p:txEl>
                                              <p:pRg st="1" end="1"/>
                                            </p:txEl>
                                          </p:spTgt>
                                        </p:tgtEl>
                                      </p:cBhvr>
                                    </p:animEffect>
                                  </p:childTnLst>
                                </p:cTn>
                              </p:par>
                            </p:childTnLst>
                          </p:cTn>
                        </p:par>
                        <p:par>
                          <p:cTn id="15" fill="hold">
                            <p:stCondLst>
                              <p:cond delay="2000"/>
                            </p:stCondLst>
                            <p:childTnLst>
                              <p:par>
                                <p:cTn id="16" presetID="14" presetClass="entr" presetSubtype="10" fill="hold" grpId="0" nodeType="afterEffect">
                                  <p:stCondLst>
                                    <p:cond delay="500"/>
                                  </p:stCondLst>
                                  <p:childTnLst>
                                    <p:set>
                                      <p:cBhvr>
                                        <p:cTn id="17" dur="1" fill="hold">
                                          <p:stCondLst>
                                            <p:cond delay="0"/>
                                          </p:stCondLst>
                                        </p:cTn>
                                        <p:tgtEl>
                                          <p:spTgt spid="59395">
                                            <p:txEl>
                                              <p:pRg st="2" end="2"/>
                                            </p:txEl>
                                          </p:spTgt>
                                        </p:tgtEl>
                                        <p:attrNameLst>
                                          <p:attrName>style.visibility</p:attrName>
                                        </p:attrNameLst>
                                      </p:cBhvr>
                                      <p:to>
                                        <p:strVal val="visible"/>
                                      </p:to>
                                    </p:set>
                                    <p:animEffect transition="in" filter="randombar(horizontal)">
                                      <p:cBhvr>
                                        <p:cTn id="18" dur="500"/>
                                        <p:tgtEl>
                                          <p:spTgt spid="59395">
                                            <p:txEl>
                                              <p:pRg st="2" end="2"/>
                                            </p:txEl>
                                          </p:spTgt>
                                        </p:tgtEl>
                                      </p:cBhvr>
                                    </p:animEffect>
                                  </p:childTnLst>
                                </p:cTn>
                              </p:par>
                            </p:childTnLst>
                          </p:cTn>
                        </p:par>
                        <p:par>
                          <p:cTn id="19" fill="hold">
                            <p:stCondLst>
                              <p:cond delay="3000"/>
                            </p:stCondLst>
                            <p:childTnLst>
                              <p:par>
                                <p:cTn id="20" presetID="14" presetClass="entr" presetSubtype="10" fill="hold" grpId="0" nodeType="afterEffect">
                                  <p:stCondLst>
                                    <p:cond delay="500"/>
                                  </p:stCondLst>
                                  <p:childTnLst>
                                    <p:set>
                                      <p:cBhvr>
                                        <p:cTn id="21" dur="1" fill="hold">
                                          <p:stCondLst>
                                            <p:cond delay="0"/>
                                          </p:stCondLst>
                                        </p:cTn>
                                        <p:tgtEl>
                                          <p:spTgt spid="59395">
                                            <p:txEl>
                                              <p:pRg st="3" end="3"/>
                                            </p:txEl>
                                          </p:spTgt>
                                        </p:tgtEl>
                                        <p:attrNameLst>
                                          <p:attrName>style.visibility</p:attrName>
                                        </p:attrNameLst>
                                      </p:cBhvr>
                                      <p:to>
                                        <p:strVal val="visible"/>
                                      </p:to>
                                    </p:set>
                                    <p:animEffect transition="in" filter="randombar(horizontal)">
                                      <p:cBhvr>
                                        <p:cTn id="22" dur="500"/>
                                        <p:tgtEl>
                                          <p:spTgt spid="59395">
                                            <p:txEl>
                                              <p:pRg st="3" end="3"/>
                                            </p:txEl>
                                          </p:spTgt>
                                        </p:tgtEl>
                                      </p:cBhvr>
                                    </p:animEffect>
                                  </p:childTnLst>
                                </p:cTn>
                              </p:par>
                            </p:childTnLst>
                          </p:cTn>
                        </p:par>
                        <p:par>
                          <p:cTn id="23" fill="hold">
                            <p:stCondLst>
                              <p:cond delay="4000"/>
                            </p:stCondLst>
                            <p:childTnLst>
                              <p:par>
                                <p:cTn id="24" presetID="14" presetClass="entr" presetSubtype="10" fill="hold" grpId="0" nodeType="afterEffect">
                                  <p:stCondLst>
                                    <p:cond delay="500"/>
                                  </p:stCondLst>
                                  <p:childTnLst>
                                    <p:set>
                                      <p:cBhvr>
                                        <p:cTn id="25" dur="1" fill="hold">
                                          <p:stCondLst>
                                            <p:cond delay="0"/>
                                          </p:stCondLst>
                                        </p:cTn>
                                        <p:tgtEl>
                                          <p:spTgt spid="59395">
                                            <p:txEl>
                                              <p:pRg st="4" end="4"/>
                                            </p:txEl>
                                          </p:spTgt>
                                        </p:tgtEl>
                                        <p:attrNameLst>
                                          <p:attrName>style.visibility</p:attrName>
                                        </p:attrNameLst>
                                      </p:cBhvr>
                                      <p:to>
                                        <p:strVal val="visible"/>
                                      </p:to>
                                    </p:set>
                                    <p:animEffect transition="in" filter="randombar(horizontal)">
                                      <p:cBhvr>
                                        <p:cTn id="26" dur="500"/>
                                        <p:tgtEl>
                                          <p:spTgt spid="59395">
                                            <p:txEl>
                                              <p:pRg st="4" end="4"/>
                                            </p:txEl>
                                          </p:spTgt>
                                        </p:tgtEl>
                                      </p:cBhvr>
                                    </p:animEffect>
                                  </p:childTnLst>
                                </p:cTn>
                              </p:par>
                            </p:childTnLst>
                          </p:cTn>
                        </p:par>
                        <p:par>
                          <p:cTn id="27" fill="hold">
                            <p:stCondLst>
                              <p:cond delay="5000"/>
                            </p:stCondLst>
                            <p:childTnLst>
                              <p:par>
                                <p:cTn id="28" presetID="14" presetClass="entr" presetSubtype="10" fill="hold" grpId="0" nodeType="afterEffect">
                                  <p:stCondLst>
                                    <p:cond delay="500"/>
                                  </p:stCondLst>
                                  <p:childTnLst>
                                    <p:set>
                                      <p:cBhvr>
                                        <p:cTn id="29" dur="1" fill="hold">
                                          <p:stCondLst>
                                            <p:cond delay="0"/>
                                          </p:stCondLst>
                                        </p:cTn>
                                        <p:tgtEl>
                                          <p:spTgt spid="59395">
                                            <p:txEl>
                                              <p:pRg st="5" end="5"/>
                                            </p:txEl>
                                          </p:spTgt>
                                        </p:tgtEl>
                                        <p:attrNameLst>
                                          <p:attrName>style.visibility</p:attrName>
                                        </p:attrNameLst>
                                      </p:cBhvr>
                                      <p:to>
                                        <p:strVal val="visible"/>
                                      </p:to>
                                    </p:set>
                                    <p:animEffect transition="in" filter="randombar(horizontal)">
                                      <p:cBhvr>
                                        <p:cTn id="30" dur="500"/>
                                        <p:tgtEl>
                                          <p:spTgt spid="59395">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9394" grpId="0"/>
      <p:bldP spid="59395" grpId="0" uiExpand="1"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Grp="1" noChangeArrowheads="1"/>
          </p:cNvSpPr>
          <p:nvPr>
            <p:ph type="ctrTitle" idx="4294967295"/>
          </p:nvPr>
        </p:nvSpPr>
        <p:spPr>
          <a:xfrm>
            <a:off x="22225" y="0"/>
            <a:ext cx="9144000" cy="677863"/>
          </a:xfrm>
          <a:noFill/>
        </p:spPr>
        <p:txBody>
          <a:bodyPr lIns="0" tIns="0" rIns="0" bIns="0">
            <a:spAutoFit/>
          </a:bodyPr>
          <a:lstStyle/>
          <a:p>
            <a:pPr defTabSz="381000" eaLnBrk="1" hangingPunct="1"/>
            <a:r>
              <a:rPr lang="en-US" altLang="en-US" b="1" u="sng" smtClean="0">
                <a:solidFill>
                  <a:srgbClr val="A0D0FF"/>
                </a:solidFill>
                <a:latin typeface="Arial Narrow" panose="020B0606020202030204" pitchFamily="34" charset="0"/>
              </a:rPr>
              <a:t>Conclusions</a:t>
            </a:r>
            <a:endParaRPr lang="en-US" altLang="en-US" sz="3600" b="1" smtClean="0">
              <a:solidFill>
                <a:srgbClr val="FFFF99"/>
              </a:solidFill>
              <a:latin typeface="Arial Narrow" panose="020B0606020202030204" pitchFamily="34" charset="0"/>
            </a:endParaRPr>
          </a:p>
        </p:txBody>
      </p:sp>
      <p:sp>
        <p:nvSpPr>
          <p:cNvPr id="60419" name="Rectangle 3"/>
          <p:cNvSpPr>
            <a:spLocks noGrp="1" noChangeArrowheads="1"/>
          </p:cNvSpPr>
          <p:nvPr>
            <p:ph type="body" idx="4294967295"/>
          </p:nvPr>
        </p:nvSpPr>
        <p:spPr>
          <a:xfrm>
            <a:off x="0" y="677863"/>
            <a:ext cx="9144000" cy="6180137"/>
          </a:xfrm>
          <a:noFill/>
        </p:spPr>
        <p:txBody>
          <a:bodyPr/>
          <a:lstStyle/>
          <a:p>
            <a:pPr eaLnBrk="1" hangingPunct="1"/>
            <a:r>
              <a:rPr lang="en-US" altLang="en-US" sz="4400" b="1" dirty="0" smtClean="0">
                <a:solidFill>
                  <a:srgbClr val="FFFFFF"/>
                </a:solidFill>
                <a:latin typeface="Arial Narrow" panose="020B0606020202030204" pitchFamily="34" charset="0"/>
              </a:rPr>
              <a:t>If you have received the grace of God – rejoice &amp; proclaim it to others</a:t>
            </a:r>
          </a:p>
          <a:p>
            <a:pPr eaLnBrk="1" hangingPunct="1"/>
            <a:r>
              <a:rPr lang="en-US" altLang="en-US" sz="4400" b="1" dirty="0" smtClean="0">
                <a:solidFill>
                  <a:srgbClr val="FFFFFF"/>
                </a:solidFill>
                <a:latin typeface="Arial Narrow" panose="020B0606020202030204" pitchFamily="34" charset="0"/>
              </a:rPr>
              <a:t>If you have not or don’t know – seek the Son of God  to believe Him </a:t>
            </a:r>
          </a:p>
          <a:p>
            <a:pPr eaLnBrk="1" hangingPunct="1"/>
            <a:r>
              <a:rPr lang="en-US" altLang="en-US" sz="4400" b="1" dirty="0" smtClean="0">
                <a:solidFill>
                  <a:srgbClr val="FFFFFF"/>
                </a:solidFill>
                <a:latin typeface="Arial Narrow" panose="020B0606020202030204" pitchFamily="34" charset="0"/>
              </a:rPr>
              <a:t>Those who have the Son have eternal life, those without the Son do not</a:t>
            </a:r>
            <a:endParaRPr lang="en-US" altLang="en-US" sz="4400" b="1" dirty="0" smtClean="0">
              <a:solidFill>
                <a:srgbClr val="FFFFFF"/>
              </a:solidFill>
              <a:latin typeface="Arial Narrow" panose="020B0606020202030204" pitchFamily="34" charset="0"/>
            </a:endParaRPr>
          </a:p>
        </p:txBody>
      </p:sp>
    </p:spTree>
  </p:cSld>
  <p:clrMapOvr>
    <a:masterClrMapping/>
  </p:clrMapOvr>
  <p:transition spd="med">
    <p:zoom/>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60418"/>
                                        </p:tgtEl>
                                        <p:attrNameLst>
                                          <p:attrName>style.visibility</p:attrName>
                                        </p:attrNameLst>
                                      </p:cBhvr>
                                      <p:to>
                                        <p:strVal val="visible"/>
                                      </p:to>
                                    </p:set>
                                  </p:childTnLst>
                                </p:cTn>
                              </p:par>
                            </p:childTnLst>
                          </p:cTn>
                        </p:par>
                        <p:par>
                          <p:cTn id="7" fill="hold" nodeType="withGroup">
                            <p:stCondLst>
                              <p:cond delay="0"/>
                            </p:stCondLst>
                            <p:childTnLst>
                              <p:par>
                                <p:cTn id="8" presetID="53" presetClass="entr" presetSubtype="0" fill="hold" grpId="0" nodeType="afterEffect">
                                  <p:stCondLst>
                                    <p:cond delay="500"/>
                                  </p:stCondLst>
                                  <p:childTnLst>
                                    <p:set>
                                      <p:cBhvr>
                                        <p:cTn id="9" dur="1" fill="hold">
                                          <p:stCondLst>
                                            <p:cond delay="0"/>
                                          </p:stCondLst>
                                        </p:cTn>
                                        <p:tgtEl>
                                          <p:spTgt spid="60419">
                                            <p:txEl>
                                              <p:pRg st="0" end="0"/>
                                            </p:txEl>
                                          </p:spTgt>
                                        </p:tgtEl>
                                        <p:attrNameLst>
                                          <p:attrName>style.visibility</p:attrName>
                                        </p:attrNameLst>
                                      </p:cBhvr>
                                      <p:to>
                                        <p:strVal val="visible"/>
                                      </p:to>
                                    </p:set>
                                    <p:anim calcmode="lin" valueType="num">
                                      <p:cBhvr>
                                        <p:cTn id="10" dur="500" fill="hold"/>
                                        <p:tgtEl>
                                          <p:spTgt spid="60419">
                                            <p:txEl>
                                              <p:pRg st="0" end="0"/>
                                            </p:txEl>
                                          </p:spTgt>
                                        </p:tgtEl>
                                        <p:attrNameLst>
                                          <p:attrName>ppt_w</p:attrName>
                                        </p:attrNameLst>
                                      </p:cBhvr>
                                      <p:tavLst>
                                        <p:tav tm="0">
                                          <p:val>
                                            <p:fltVal val="0"/>
                                          </p:val>
                                        </p:tav>
                                        <p:tav tm="100000">
                                          <p:val>
                                            <p:strVal val="#ppt_w"/>
                                          </p:val>
                                        </p:tav>
                                      </p:tavLst>
                                    </p:anim>
                                    <p:anim calcmode="lin" valueType="num">
                                      <p:cBhvr>
                                        <p:cTn id="11" dur="500" fill="hold"/>
                                        <p:tgtEl>
                                          <p:spTgt spid="60419">
                                            <p:txEl>
                                              <p:pRg st="0" end="0"/>
                                            </p:txEl>
                                          </p:spTgt>
                                        </p:tgtEl>
                                        <p:attrNameLst>
                                          <p:attrName>ppt_h</p:attrName>
                                        </p:attrNameLst>
                                      </p:cBhvr>
                                      <p:tavLst>
                                        <p:tav tm="0">
                                          <p:val>
                                            <p:fltVal val="0"/>
                                          </p:val>
                                        </p:tav>
                                        <p:tav tm="100000">
                                          <p:val>
                                            <p:strVal val="#ppt_h"/>
                                          </p:val>
                                        </p:tav>
                                      </p:tavLst>
                                    </p:anim>
                                    <p:animEffect transition="in" filter="fade">
                                      <p:cBhvr>
                                        <p:cTn id="12" dur="500"/>
                                        <p:tgtEl>
                                          <p:spTgt spid="60419">
                                            <p:txEl>
                                              <p:pRg st="0" end="0"/>
                                            </p:txEl>
                                          </p:spTgt>
                                        </p:tgtEl>
                                      </p:cBhvr>
                                    </p:animEffect>
                                  </p:childTnLst>
                                  <p:subTnLst>
                                    <p:animClr clrSpc="rgb" dir="cw">
                                      <p:cBhvr override="childStyle">
                                        <p:cTn dur="1" fill="hold" display="0" masterRel="nextClick" afterEffect="1"/>
                                        <p:tgtEl>
                                          <p:spTgt spid="60419">
                                            <p:txEl>
                                              <p:pRg st="0" end="0"/>
                                            </p:txEl>
                                          </p:spTgt>
                                        </p:tgtEl>
                                        <p:attrNameLst>
                                          <p:attrName>ppt_c</p:attrName>
                                        </p:attrNameLst>
                                      </p:cBhvr>
                                      <p:to>
                                        <a:srgbClr val="C0C0C0"/>
                                      </p:to>
                                    </p:animClr>
                                  </p:subTnLst>
                                </p:cTn>
                              </p:par>
                            </p:childTnLst>
                          </p:cTn>
                        </p:par>
                      </p:childTnLst>
                    </p:cTn>
                  </p:par>
                  <p:par>
                    <p:cTn id="13" fill="hold">
                      <p:stCondLst>
                        <p:cond delay="indefinite"/>
                      </p:stCondLst>
                      <p:childTnLst>
                        <p:par>
                          <p:cTn id="14" fill="hold">
                            <p:stCondLst>
                              <p:cond delay="0"/>
                            </p:stCondLst>
                            <p:childTnLst>
                              <p:par>
                                <p:cTn id="15" presetID="53" presetClass="entr" presetSubtype="0" fill="hold" grpId="0" nodeType="clickEffect">
                                  <p:stCondLst>
                                    <p:cond delay="0"/>
                                  </p:stCondLst>
                                  <p:childTnLst>
                                    <p:set>
                                      <p:cBhvr>
                                        <p:cTn id="16" dur="1" fill="hold">
                                          <p:stCondLst>
                                            <p:cond delay="0"/>
                                          </p:stCondLst>
                                        </p:cTn>
                                        <p:tgtEl>
                                          <p:spTgt spid="60419">
                                            <p:txEl>
                                              <p:pRg st="1" end="1"/>
                                            </p:txEl>
                                          </p:spTgt>
                                        </p:tgtEl>
                                        <p:attrNameLst>
                                          <p:attrName>style.visibility</p:attrName>
                                        </p:attrNameLst>
                                      </p:cBhvr>
                                      <p:to>
                                        <p:strVal val="visible"/>
                                      </p:to>
                                    </p:set>
                                    <p:anim calcmode="lin" valueType="num">
                                      <p:cBhvr>
                                        <p:cTn id="17" dur="500" fill="hold"/>
                                        <p:tgtEl>
                                          <p:spTgt spid="60419">
                                            <p:txEl>
                                              <p:pRg st="1" end="1"/>
                                            </p:txEl>
                                          </p:spTgt>
                                        </p:tgtEl>
                                        <p:attrNameLst>
                                          <p:attrName>ppt_w</p:attrName>
                                        </p:attrNameLst>
                                      </p:cBhvr>
                                      <p:tavLst>
                                        <p:tav tm="0">
                                          <p:val>
                                            <p:fltVal val="0"/>
                                          </p:val>
                                        </p:tav>
                                        <p:tav tm="100000">
                                          <p:val>
                                            <p:strVal val="#ppt_w"/>
                                          </p:val>
                                        </p:tav>
                                      </p:tavLst>
                                    </p:anim>
                                    <p:anim calcmode="lin" valueType="num">
                                      <p:cBhvr>
                                        <p:cTn id="18" dur="500" fill="hold"/>
                                        <p:tgtEl>
                                          <p:spTgt spid="60419">
                                            <p:txEl>
                                              <p:pRg st="1" end="1"/>
                                            </p:txEl>
                                          </p:spTgt>
                                        </p:tgtEl>
                                        <p:attrNameLst>
                                          <p:attrName>ppt_h</p:attrName>
                                        </p:attrNameLst>
                                      </p:cBhvr>
                                      <p:tavLst>
                                        <p:tav tm="0">
                                          <p:val>
                                            <p:fltVal val="0"/>
                                          </p:val>
                                        </p:tav>
                                        <p:tav tm="100000">
                                          <p:val>
                                            <p:strVal val="#ppt_h"/>
                                          </p:val>
                                        </p:tav>
                                      </p:tavLst>
                                    </p:anim>
                                    <p:animEffect transition="in" filter="fade">
                                      <p:cBhvr>
                                        <p:cTn id="19" dur="500"/>
                                        <p:tgtEl>
                                          <p:spTgt spid="60419">
                                            <p:txEl>
                                              <p:pRg st="1" end="1"/>
                                            </p:txEl>
                                          </p:spTgt>
                                        </p:tgtEl>
                                      </p:cBhvr>
                                    </p:animEffect>
                                  </p:childTnLst>
                                  <p:subTnLst>
                                    <p:animClr clrSpc="rgb" dir="cw">
                                      <p:cBhvr override="childStyle">
                                        <p:cTn dur="1" fill="hold" display="0" masterRel="nextClick" afterEffect="1"/>
                                        <p:tgtEl>
                                          <p:spTgt spid="60419">
                                            <p:txEl>
                                              <p:pRg st="1" end="1"/>
                                            </p:txEl>
                                          </p:spTgt>
                                        </p:tgtEl>
                                        <p:attrNameLst>
                                          <p:attrName>ppt_c</p:attrName>
                                        </p:attrNameLst>
                                      </p:cBhvr>
                                      <p:to>
                                        <a:srgbClr val="C0C0C0"/>
                                      </p:to>
                                    </p:animClr>
                                  </p:subTnLst>
                                </p:cTn>
                              </p:par>
                            </p:childTnLst>
                          </p:cTn>
                        </p:par>
                      </p:childTnLst>
                    </p:cTn>
                  </p:par>
                  <p:par>
                    <p:cTn id="20" fill="hold">
                      <p:stCondLst>
                        <p:cond delay="indefinite"/>
                      </p:stCondLst>
                      <p:childTnLst>
                        <p:par>
                          <p:cTn id="21" fill="hold">
                            <p:stCondLst>
                              <p:cond delay="0"/>
                            </p:stCondLst>
                            <p:childTnLst>
                              <p:par>
                                <p:cTn id="22" presetID="53" presetClass="entr" presetSubtype="0" fill="hold" grpId="0" nodeType="clickEffect">
                                  <p:stCondLst>
                                    <p:cond delay="0"/>
                                  </p:stCondLst>
                                  <p:childTnLst>
                                    <p:set>
                                      <p:cBhvr>
                                        <p:cTn id="23" dur="1" fill="hold">
                                          <p:stCondLst>
                                            <p:cond delay="0"/>
                                          </p:stCondLst>
                                        </p:cTn>
                                        <p:tgtEl>
                                          <p:spTgt spid="60419">
                                            <p:txEl>
                                              <p:pRg st="2" end="2"/>
                                            </p:txEl>
                                          </p:spTgt>
                                        </p:tgtEl>
                                        <p:attrNameLst>
                                          <p:attrName>style.visibility</p:attrName>
                                        </p:attrNameLst>
                                      </p:cBhvr>
                                      <p:to>
                                        <p:strVal val="visible"/>
                                      </p:to>
                                    </p:set>
                                    <p:anim calcmode="lin" valueType="num">
                                      <p:cBhvr>
                                        <p:cTn id="24" dur="500" fill="hold"/>
                                        <p:tgtEl>
                                          <p:spTgt spid="60419">
                                            <p:txEl>
                                              <p:pRg st="2" end="2"/>
                                            </p:txEl>
                                          </p:spTgt>
                                        </p:tgtEl>
                                        <p:attrNameLst>
                                          <p:attrName>ppt_w</p:attrName>
                                        </p:attrNameLst>
                                      </p:cBhvr>
                                      <p:tavLst>
                                        <p:tav tm="0">
                                          <p:val>
                                            <p:fltVal val="0"/>
                                          </p:val>
                                        </p:tav>
                                        <p:tav tm="100000">
                                          <p:val>
                                            <p:strVal val="#ppt_w"/>
                                          </p:val>
                                        </p:tav>
                                      </p:tavLst>
                                    </p:anim>
                                    <p:anim calcmode="lin" valueType="num">
                                      <p:cBhvr>
                                        <p:cTn id="25" dur="500" fill="hold"/>
                                        <p:tgtEl>
                                          <p:spTgt spid="60419">
                                            <p:txEl>
                                              <p:pRg st="2" end="2"/>
                                            </p:txEl>
                                          </p:spTgt>
                                        </p:tgtEl>
                                        <p:attrNameLst>
                                          <p:attrName>ppt_h</p:attrName>
                                        </p:attrNameLst>
                                      </p:cBhvr>
                                      <p:tavLst>
                                        <p:tav tm="0">
                                          <p:val>
                                            <p:fltVal val="0"/>
                                          </p:val>
                                        </p:tav>
                                        <p:tav tm="100000">
                                          <p:val>
                                            <p:strVal val="#ppt_h"/>
                                          </p:val>
                                        </p:tav>
                                      </p:tavLst>
                                    </p:anim>
                                    <p:animEffect transition="in" filter="fade">
                                      <p:cBhvr>
                                        <p:cTn id="26" dur="500"/>
                                        <p:tgtEl>
                                          <p:spTgt spid="60419">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0418" grpId="0"/>
      <p:bldP spid="60419" grpId="0" uiExpand="1" build="p"/>
    </p:bldLst>
  </p:timing>
</p:sld>
</file>

<file path=ppt/slides/slide2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2402" name="Rectangle 2"/>
          <p:cNvSpPr>
            <a:spLocks noGrp="1" noChangeArrowheads="1"/>
          </p:cNvSpPr>
          <p:nvPr>
            <p:ph type="ctrTitle" idx="4294967295"/>
          </p:nvPr>
        </p:nvSpPr>
        <p:spPr>
          <a:xfrm>
            <a:off x="433388" y="1838325"/>
            <a:ext cx="8240712" cy="2468563"/>
          </a:xfrm>
          <a:noFill/>
        </p:spPr>
        <p:txBody>
          <a:bodyPr lIns="0" tIns="0" rIns="0" bIns="0">
            <a:spAutoFit/>
          </a:bodyPr>
          <a:lstStyle/>
          <a:p>
            <a:pPr defTabSz="381000" eaLnBrk="1" hangingPunct="1"/>
            <a:r>
              <a:rPr lang="en-US" altLang="en-US" sz="7200" b="1" smtClean="0">
                <a:solidFill>
                  <a:srgbClr val="A0D0FF"/>
                </a:solidFill>
                <a:latin typeface="Times New Roman" panose="02020603050405020304" pitchFamily="18" charset="0"/>
                <a:cs typeface="Times New Roman" panose="02020603050405020304" pitchFamily="18" charset="0"/>
              </a:rPr>
              <a:t>Grace Bible Church</a:t>
            </a:r>
            <a:r>
              <a:rPr lang="en-US" altLang="en-US" sz="7200" b="1" i="0" smtClean="0">
                <a:solidFill>
                  <a:srgbClr val="A0D0FF"/>
                </a:solidFill>
                <a:latin typeface="Times New Roman" panose="02020603050405020304" pitchFamily="18" charset="0"/>
                <a:cs typeface="Times New Roman" panose="02020603050405020304" pitchFamily="18" charset="0"/>
              </a:rPr>
              <a:t/>
            </a:r>
            <a:br>
              <a:rPr lang="en-US" altLang="en-US" sz="7200" b="1" i="0" smtClean="0">
                <a:solidFill>
                  <a:srgbClr val="A0D0FF"/>
                </a:solidFill>
                <a:latin typeface="Times New Roman" panose="02020603050405020304" pitchFamily="18" charset="0"/>
                <a:cs typeface="Times New Roman" panose="02020603050405020304" pitchFamily="18" charset="0"/>
              </a:rPr>
            </a:br>
            <a:r>
              <a:rPr lang="en-US" altLang="en-US" sz="5400" b="1" i="0" smtClean="0">
                <a:solidFill>
                  <a:srgbClr val="A0D0FF"/>
                </a:solidFill>
                <a:latin typeface="Times New Roman" panose="02020603050405020304" pitchFamily="18" charset="0"/>
                <a:cs typeface="Times New Roman" panose="02020603050405020304" pitchFamily="18" charset="0"/>
              </a:rPr>
              <a:t> </a:t>
            </a:r>
            <a:r>
              <a:rPr lang="en-US" altLang="en-US" sz="3600" b="1" smtClean="0">
                <a:solidFill>
                  <a:srgbClr val="FFFF90"/>
                </a:solidFill>
                <a:latin typeface="Times New Roman" panose="02020603050405020304" pitchFamily="18" charset="0"/>
                <a:cs typeface="Times New Roman" panose="02020603050405020304" pitchFamily="18" charset="0"/>
              </a:rPr>
              <a:t>Glorifying God </a:t>
            </a:r>
            <a:br>
              <a:rPr lang="en-US" altLang="en-US" sz="3600" b="1" smtClean="0">
                <a:solidFill>
                  <a:srgbClr val="FFFF90"/>
                </a:solidFill>
                <a:latin typeface="Times New Roman" panose="02020603050405020304" pitchFamily="18" charset="0"/>
                <a:cs typeface="Times New Roman" panose="02020603050405020304" pitchFamily="18" charset="0"/>
              </a:rPr>
            </a:br>
            <a:r>
              <a:rPr lang="en-US" altLang="en-US" sz="3600" b="1" smtClean="0">
                <a:solidFill>
                  <a:srgbClr val="FFFF90"/>
                </a:solidFill>
                <a:latin typeface="Times New Roman" panose="02020603050405020304" pitchFamily="18" charset="0"/>
                <a:cs typeface="Times New Roman" panose="02020603050405020304" pitchFamily="18" charset="0"/>
              </a:rPr>
              <a:t>by Making Disciples of Jesus Christ</a:t>
            </a:r>
          </a:p>
        </p:txBody>
      </p:sp>
    </p:spTree>
  </p:cSld>
  <p:clrMapOvr>
    <a:masterClrMapping/>
  </p:clrMapOvr>
  <p:transition spd="med"/>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02402"/>
                                        </p:tgtEl>
                                        <p:attrNameLst>
                                          <p:attrName>style.visibility</p:attrName>
                                        </p:attrNameLst>
                                      </p:cBhvr>
                                      <p:to>
                                        <p:strVal val="visible"/>
                                      </p:to>
                                    </p:set>
                                    <p:animEffect transition="in" filter="fade">
                                      <p:cBhvr>
                                        <p:cTn id="7" dur="2000"/>
                                        <p:tgtEl>
                                          <p:spTgt spid="10240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02" grpId="0"/>
    </p:bldLst>
  </p:timing>
</p:sld>
</file>

<file path=ppt/slides/slide3.xml><?xml version="1.0" encoding="utf-8"?>
<p:sld xmlns:a="http://schemas.openxmlformats.org/drawingml/2006/main" xmlns:r="http://schemas.openxmlformats.org/officeDocument/2006/relationships" xmlns:p="http://schemas.openxmlformats.org/presentationml/2006/main">
  <p:cSld>
    <p:bg bwMode="auto">
      <p:bgPr>
        <a:solidFill>
          <a:srgbClr val="000066"/>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ctrTitle" idx="4294967295"/>
          </p:nvPr>
        </p:nvSpPr>
        <p:spPr>
          <a:xfrm>
            <a:off x="0" y="0"/>
            <a:ext cx="9144000" cy="1219200"/>
          </a:xfrm>
          <a:noFill/>
        </p:spPr>
        <p:txBody>
          <a:bodyPr lIns="0" tIns="0" rIns="0" bIns="0">
            <a:spAutoFit/>
          </a:bodyPr>
          <a:lstStyle/>
          <a:p>
            <a:pPr defTabSz="381000" eaLnBrk="1" hangingPunct="1"/>
            <a:r>
              <a:rPr lang="en-US" altLang="en-US" b="1" u="sng" dirty="0">
                <a:solidFill>
                  <a:srgbClr val="A0D0FF"/>
                </a:solidFill>
                <a:latin typeface="Arial Narrow" panose="020B0606020202030204" pitchFamily="34" charset="0"/>
              </a:rPr>
              <a:t>The Grace of </a:t>
            </a:r>
            <a:r>
              <a:rPr lang="en-US" altLang="en-US" b="1" u="sng" dirty="0" smtClean="0">
                <a:solidFill>
                  <a:srgbClr val="A0D0FF"/>
                </a:solidFill>
                <a:latin typeface="Arial Narrow" panose="020B0606020202030204" pitchFamily="34" charset="0"/>
              </a:rPr>
              <a:t>God</a:t>
            </a:r>
            <a:r>
              <a:rPr lang="en-US" altLang="en-US" b="1" i="0" u="sng" dirty="0" smtClean="0">
                <a:solidFill>
                  <a:srgbClr val="A0D0FF"/>
                </a:solidFill>
                <a:latin typeface="Arial Narrow" panose="020B0606020202030204" pitchFamily="34" charset="0"/>
              </a:rPr>
              <a:t/>
            </a:r>
            <a:br>
              <a:rPr lang="en-US" altLang="en-US" b="1" i="0" u="sng" dirty="0" smtClean="0">
                <a:solidFill>
                  <a:srgbClr val="A0D0FF"/>
                </a:solidFill>
                <a:latin typeface="Arial Narrow" panose="020B0606020202030204" pitchFamily="34" charset="0"/>
              </a:rPr>
            </a:br>
            <a:r>
              <a:rPr lang="en-US" altLang="en-US" sz="3600" b="1" dirty="0">
                <a:solidFill>
                  <a:srgbClr val="FFFF99"/>
                </a:solidFill>
                <a:latin typeface="Arial Narrow" panose="020B0606020202030204" pitchFamily="34" charset="0"/>
              </a:rPr>
              <a:t>Selected Scriptures</a:t>
            </a:r>
            <a:endParaRPr lang="en-US" altLang="en-US" sz="3600" b="1" dirty="0" smtClean="0">
              <a:solidFill>
                <a:srgbClr val="FFFF99"/>
              </a:solidFill>
              <a:latin typeface="Arial Narrow" panose="020B0606020202030204" pitchFamily="34" charset="0"/>
            </a:endParaRPr>
          </a:p>
        </p:txBody>
      </p:sp>
      <p:sp>
        <p:nvSpPr>
          <p:cNvPr id="6150" name="Rectangle 6"/>
          <p:cNvSpPr>
            <a:spLocks noGrp="1" noChangeArrowheads="1"/>
          </p:cNvSpPr>
          <p:nvPr>
            <p:ph type="body" idx="4294967295"/>
          </p:nvPr>
        </p:nvSpPr>
        <p:spPr>
          <a:xfrm>
            <a:off x="0" y="1143000"/>
            <a:ext cx="9144000" cy="5562600"/>
          </a:xfrm>
          <a:noFill/>
        </p:spPr>
        <p:txBody>
          <a:bodyPr/>
          <a:lstStyle/>
          <a:p>
            <a:pPr eaLnBrk="1" hangingPunct="1"/>
            <a:r>
              <a:rPr lang="en-US" altLang="en-US" sz="4400" b="1" dirty="0">
                <a:solidFill>
                  <a:srgbClr val="FFFFFF"/>
                </a:solidFill>
                <a:latin typeface="Arial Narrow" panose="020B0606020202030204" pitchFamily="34" charset="0"/>
              </a:rPr>
              <a:t>Learning to trust God </a:t>
            </a:r>
            <a:endParaRPr lang="en-US" altLang="en-US" sz="4400" b="1" dirty="0" smtClean="0">
              <a:solidFill>
                <a:srgbClr val="FFFFFF"/>
              </a:solidFill>
              <a:latin typeface="Arial Narrow" panose="020B0606020202030204" pitchFamily="34" charset="0"/>
            </a:endParaRPr>
          </a:p>
        </p:txBody>
      </p:sp>
    </p:spTree>
  </p:cSld>
  <p:clrMapOvr>
    <a:masterClrMapping/>
  </p:clrMapOvr>
  <p:transition spd="med">
    <p:cover dir="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6146"/>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2" presetClass="entr" presetSubtype="8" fill="hold" grpId="0" nodeType="clickEffect">
                                  <p:stCondLst>
                                    <p:cond delay="0"/>
                                  </p:stCondLst>
                                  <p:childTnLst>
                                    <p:set>
                                      <p:cBhvr>
                                        <p:cTn id="10" dur="1" fill="hold">
                                          <p:stCondLst>
                                            <p:cond delay="0"/>
                                          </p:stCondLst>
                                        </p:cTn>
                                        <p:tgtEl>
                                          <p:spTgt spid="6150">
                                            <p:txEl>
                                              <p:pRg st="0" end="0"/>
                                            </p:txEl>
                                          </p:spTgt>
                                        </p:tgtEl>
                                        <p:attrNameLst>
                                          <p:attrName>style.visibility</p:attrName>
                                        </p:attrNameLst>
                                      </p:cBhvr>
                                      <p:to>
                                        <p:strVal val="visible"/>
                                      </p:to>
                                    </p:set>
                                    <p:anim calcmode="lin" valueType="num">
                                      <p:cBhvr additive="base">
                                        <p:cTn id="11" dur="500" fill="hold"/>
                                        <p:tgtEl>
                                          <p:spTgt spid="6150">
                                            <p:txEl>
                                              <p:pRg st="0" end="0"/>
                                            </p:txEl>
                                          </p:spTgt>
                                        </p:tgtEl>
                                        <p:attrNameLst>
                                          <p:attrName>ppt_x</p:attrName>
                                        </p:attrNameLst>
                                      </p:cBhvr>
                                      <p:tavLst>
                                        <p:tav tm="0">
                                          <p:val>
                                            <p:strVal val="0-#ppt_w/2"/>
                                          </p:val>
                                        </p:tav>
                                        <p:tav tm="100000">
                                          <p:val>
                                            <p:strVal val="#ppt_x"/>
                                          </p:val>
                                        </p:tav>
                                      </p:tavLst>
                                    </p:anim>
                                    <p:anim calcmode="lin" valueType="num">
                                      <p:cBhvr additive="base">
                                        <p:cTn id="12" dur="500" fill="hold"/>
                                        <p:tgtEl>
                                          <p:spTgt spid="6150">
                                            <p:txEl>
                                              <p:pRg st="0" end="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6" grpId="0"/>
      <p:bldP spid="6150" grpId="0" uiExpand="1" build="p"/>
    </p:bldLst>
  </p:timing>
</p:sld>
</file>

<file path=ppt/slides/slide4.xml><?xml version="1.0" encoding="utf-8"?>
<p:sld xmlns:a="http://schemas.openxmlformats.org/drawingml/2006/main" xmlns:r="http://schemas.openxmlformats.org/officeDocument/2006/relationships" xmlns:p="http://schemas.openxmlformats.org/presentationml/2006/main">
  <p:cSld>
    <p:bg bwMode="auto">
      <p:bgPr>
        <a:solidFill>
          <a:srgbClr val="000066"/>
        </a:solidFill>
        <a:effectLst/>
      </p:bgPr>
    </p:bg>
    <p:spTree>
      <p:nvGrpSpPr>
        <p:cNvPr id="1" name=""/>
        <p:cNvGrpSpPr/>
        <p:nvPr/>
      </p:nvGrpSpPr>
      <p:grpSpPr>
        <a:xfrm>
          <a:off x="0" y="0"/>
          <a:ext cx="0" cy="0"/>
          <a:chOff x="0" y="0"/>
          <a:chExt cx="0" cy="0"/>
        </a:xfrm>
      </p:grpSpPr>
      <p:sp>
        <p:nvSpPr>
          <p:cNvPr id="6150" name="Rectangle 6"/>
          <p:cNvSpPr>
            <a:spLocks noGrp="1" noChangeArrowheads="1"/>
          </p:cNvSpPr>
          <p:nvPr>
            <p:ph type="body" idx="4294967295"/>
          </p:nvPr>
        </p:nvSpPr>
        <p:spPr>
          <a:xfrm>
            <a:off x="0" y="0"/>
            <a:ext cx="9144000" cy="6705600"/>
          </a:xfrm>
          <a:noFill/>
        </p:spPr>
        <p:txBody>
          <a:bodyPr/>
          <a:lstStyle/>
          <a:p>
            <a:pPr marL="0" indent="0" eaLnBrk="1" hangingPunct="1">
              <a:buNone/>
            </a:pPr>
            <a:r>
              <a:rPr lang="en-US" altLang="en-US" b="1" dirty="0" smtClean="0">
                <a:solidFill>
                  <a:srgbClr val="FFFFFF"/>
                </a:solidFill>
                <a:latin typeface="Arial Narrow" panose="020B0606020202030204" pitchFamily="34" charset="0"/>
              </a:rPr>
              <a:t>Mercy</a:t>
            </a:r>
            <a:r>
              <a:rPr lang="en-US" altLang="en-US" b="1" dirty="0">
                <a:solidFill>
                  <a:srgbClr val="FFFFFF"/>
                </a:solidFill>
                <a:latin typeface="Arial Narrow" panose="020B0606020202030204" pitchFamily="34" charset="0"/>
              </a:rPr>
              <a:t>: The elements of God’s love by which He has compassion towards creation, </a:t>
            </a:r>
            <a:r>
              <a:rPr lang="en-US" altLang="en-US" b="1" dirty="0" smtClean="0">
                <a:solidFill>
                  <a:srgbClr val="FFFFFF"/>
                </a:solidFill>
                <a:latin typeface="Arial Narrow" panose="020B0606020202030204" pitchFamily="34" charset="0"/>
              </a:rPr>
              <a:t>&amp; especially </a:t>
            </a:r>
            <a:r>
              <a:rPr lang="en-US" altLang="en-US" b="1" dirty="0">
                <a:solidFill>
                  <a:srgbClr val="FFFFFF"/>
                </a:solidFill>
                <a:latin typeface="Arial Narrow" panose="020B0606020202030204" pitchFamily="34" charset="0"/>
              </a:rPr>
              <a:t>to those He has chosen for Himself, for their afflictions due to their frail state </a:t>
            </a:r>
            <a:r>
              <a:rPr lang="en-US" altLang="en-US" b="1" dirty="0" smtClean="0">
                <a:solidFill>
                  <a:srgbClr val="FFFFFF"/>
                </a:solidFill>
                <a:latin typeface="Arial Narrow" panose="020B0606020202030204" pitchFamily="34" charset="0"/>
              </a:rPr>
              <a:t>&amp; needy </a:t>
            </a:r>
            <a:r>
              <a:rPr lang="en-US" altLang="en-US" b="1" dirty="0">
                <a:solidFill>
                  <a:srgbClr val="FFFFFF"/>
                </a:solidFill>
                <a:latin typeface="Arial Narrow" panose="020B0606020202030204" pitchFamily="34" charset="0"/>
              </a:rPr>
              <a:t>condition, and pity upon them because of the troubles that come upon them due to their sin, by which He extends His lovingkindness to meet their need </a:t>
            </a:r>
            <a:r>
              <a:rPr lang="en-US" altLang="en-US" b="1" dirty="0" smtClean="0">
                <a:solidFill>
                  <a:srgbClr val="FFFFFF"/>
                </a:solidFill>
                <a:latin typeface="Arial Narrow" panose="020B0606020202030204" pitchFamily="34" charset="0"/>
              </a:rPr>
              <a:t>&amp; provide </a:t>
            </a:r>
            <a:r>
              <a:rPr lang="en-US" altLang="en-US" b="1" dirty="0">
                <a:solidFill>
                  <a:srgbClr val="FFFFFF"/>
                </a:solidFill>
                <a:latin typeface="Arial Narrow" panose="020B0606020202030204" pitchFamily="34" charset="0"/>
              </a:rPr>
              <a:t>a means of propitiation </a:t>
            </a:r>
            <a:r>
              <a:rPr lang="en-US" altLang="en-US" b="1" dirty="0" smtClean="0">
                <a:solidFill>
                  <a:srgbClr val="FFFFFF"/>
                </a:solidFill>
                <a:latin typeface="Arial Narrow" panose="020B0606020202030204" pitchFamily="34" charset="0"/>
              </a:rPr>
              <a:t>&amp; expiation </a:t>
            </a:r>
            <a:r>
              <a:rPr lang="en-US" altLang="en-US" b="1" dirty="0">
                <a:solidFill>
                  <a:srgbClr val="FFFFFF"/>
                </a:solidFill>
                <a:latin typeface="Arial Narrow" panose="020B0606020202030204" pitchFamily="34" charset="0"/>
              </a:rPr>
              <a:t>to spare them from the consequences of their sin by receiving His forgiveness</a:t>
            </a:r>
            <a:endParaRPr lang="en-US" altLang="en-US" b="1" dirty="0" smtClean="0">
              <a:solidFill>
                <a:srgbClr val="FFFFFF"/>
              </a:solidFill>
              <a:latin typeface="Arial Narrow" panose="020B0606020202030204" pitchFamily="34" charset="0"/>
            </a:endParaRPr>
          </a:p>
        </p:txBody>
      </p:sp>
    </p:spTree>
    <p:extLst>
      <p:ext uri="{BB962C8B-B14F-4D97-AF65-F5344CB8AC3E}">
        <p14:creationId xmlns:p14="http://schemas.microsoft.com/office/powerpoint/2010/main" val="458190570"/>
      </p:ext>
    </p:extLst>
  </p:cSld>
  <p:clrMapOvr>
    <a:masterClrMapping/>
  </p:clrMapOvr>
  <p:transition spd="med">
    <p:cover dir="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8" fill="hold" grpId="0" nodeType="afterEffect">
                                  <p:stCondLst>
                                    <p:cond delay="0"/>
                                  </p:stCondLst>
                                  <p:childTnLst>
                                    <p:set>
                                      <p:cBhvr>
                                        <p:cTn id="6" dur="1" fill="hold">
                                          <p:stCondLst>
                                            <p:cond delay="0"/>
                                          </p:stCondLst>
                                        </p:cTn>
                                        <p:tgtEl>
                                          <p:spTgt spid="6150">
                                            <p:txEl>
                                              <p:pRg st="0" end="0"/>
                                            </p:txEl>
                                          </p:spTgt>
                                        </p:tgtEl>
                                        <p:attrNameLst>
                                          <p:attrName>style.visibility</p:attrName>
                                        </p:attrNameLst>
                                      </p:cBhvr>
                                      <p:to>
                                        <p:strVal val="visible"/>
                                      </p:to>
                                    </p:set>
                                    <p:anim calcmode="lin" valueType="num">
                                      <p:cBhvr additive="base">
                                        <p:cTn id="7" dur="500" fill="hold"/>
                                        <p:tgtEl>
                                          <p:spTgt spid="6150">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6150">
                                            <p:txEl>
                                              <p:pRg st="0" end="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50"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bg bwMode="auto">
      <p:bgPr>
        <a:solidFill>
          <a:srgbClr val="000066"/>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ctrTitle" idx="4294967295"/>
          </p:nvPr>
        </p:nvSpPr>
        <p:spPr>
          <a:xfrm>
            <a:off x="0" y="0"/>
            <a:ext cx="9144000" cy="1219200"/>
          </a:xfrm>
          <a:noFill/>
        </p:spPr>
        <p:txBody>
          <a:bodyPr lIns="0" tIns="0" rIns="0" bIns="0">
            <a:spAutoFit/>
          </a:bodyPr>
          <a:lstStyle/>
          <a:p>
            <a:pPr defTabSz="381000" eaLnBrk="1" hangingPunct="1"/>
            <a:r>
              <a:rPr lang="en-US" altLang="en-US" b="1" u="sng" dirty="0">
                <a:solidFill>
                  <a:srgbClr val="A0D0FF"/>
                </a:solidFill>
                <a:latin typeface="Arial Narrow" panose="020B0606020202030204" pitchFamily="34" charset="0"/>
              </a:rPr>
              <a:t>The Grace of </a:t>
            </a:r>
            <a:r>
              <a:rPr lang="en-US" altLang="en-US" b="1" u="sng" dirty="0" smtClean="0">
                <a:solidFill>
                  <a:srgbClr val="A0D0FF"/>
                </a:solidFill>
                <a:latin typeface="Arial Narrow" panose="020B0606020202030204" pitchFamily="34" charset="0"/>
              </a:rPr>
              <a:t>God</a:t>
            </a:r>
            <a:r>
              <a:rPr lang="en-US" altLang="en-US" b="1" i="0" u="sng" dirty="0" smtClean="0">
                <a:solidFill>
                  <a:srgbClr val="A0D0FF"/>
                </a:solidFill>
                <a:latin typeface="Arial Narrow" panose="020B0606020202030204" pitchFamily="34" charset="0"/>
              </a:rPr>
              <a:t/>
            </a:r>
            <a:br>
              <a:rPr lang="en-US" altLang="en-US" b="1" i="0" u="sng" dirty="0" smtClean="0">
                <a:solidFill>
                  <a:srgbClr val="A0D0FF"/>
                </a:solidFill>
                <a:latin typeface="Arial Narrow" panose="020B0606020202030204" pitchFamily="34" charset="0"/>
              </a:rPr>
            </a:br>
            <a:r>
              <a:rPr lang="en-US" altLang="en-US" sz="3600" b="1" dirty="0">
                <a:solidFill>
                  <a:srgbClr val="FFFF99"/>
                </a:solidFill>
                <a:latin typeface="Arial Narrow" panose="020B0606020202030204" pitchFamily="34" charset="0"/>
              </a:rPr>
              <a:t>Selected Scriptures</a:t>
            </a:r>
            <a:endParaRPr lang="en-US" altLang="en-US" sz="3600" b="1" dirty="0" smtClean="0">
              <a:solidFill>
                <a:srgbClr val="FFFF99"/>
              </a:solidFill>
              <a:latin typeface="Arial Narrow" panose="020B0606020202030204" pitchFamily="34" charset="0"/>
            </a:endParaRPr>
          </a:p>
        </p:txBody>
      </p:sp>
      <p:sp>
        <p:nvSpPr>
          <p:cNvPr id="6150" name="Rectangle 6"/>
          <p:cNvSpPr>
            <a:spLocks noGrp="1" noChangeArrowheads="1"/>
          </p:cNvSpPr>
          <p:nvPr>
            <p:ph type="body" idx="4294967295"/>
          </p:nvPr>
        </p:nvSpPr>
        <p:spPr>
          <a:xfrm>
            <a:off x="0" y="1143000"/>
            <a:ext cx="9144000" cy="5562600"/>
          </a:xfrm>
          <a:noFill/>
        </p:spPr>
        <p:txBody>
          <a:bodyPr/>
          <a:lstStyle/>
          <a:p>
            <a:pPr marL="569913" indent="-569913" eaLnBrk="1" hangingPunct="1">
              <a:buNone/>
            </a:pPr>
            <a:r>
              <a:rPr lang="en-US" altLang="en-US" sz="4400" b="1" dirty="0">
                <a:solidFill>
                  <a:srgbClr val="FFFFFF"/>
                </a:solidFill>
                <a:latin typeface="Arial Narrow" panose="020B0606020202030204" pitchFamily="34" charset="0"/>
              </a:rPr>
              <a:t>1. God’s general goodness and kindness in providing for everything in Creation - Psalm 145:9</a:t>
            </a:r>
          </a:p>
          <a:p>
            <a:pPr marL="569913" indent="-569913" eaLnBrk="1" hangingPunct="1">
              <a:buNone/>
            </a:pPr>
            <a:r>
              <a:rPr lang="en-US" altLang="en-US" sz="4400" b="1" dirty="0" smtClean="0">
                <a:solidFill>
                  <a:srgbClr val="FFFFFF"/>
                </a:solidFill>
                <a:latin typeface="Arial Narrow" panose="020B0606020202030204" pitchFamily="34" charset="0"/>
              </a:rPr>
              <a:t>2</a:t>
            </a:r>
            <a:r>
              <a:rPr lang="en-US" altLang="en-US" sz="4400" b="1" dirty="0">
                <a:solidFill>
                  <a:srgbClr val="FFFFFF"/>
                </a:solidFill>
                <a:latin typeface="Arial Narrow" panose="020B0606020202030204" pitchFamily="34" charset="0"/>
              </a:rPr>
              <a:t>. God is patient and longsuffering delaying the judgment that is due - 2 Peter </a:t>
            </a:r>
            <a:r>
              <a:rPr lang="en-US" altLang="en-US" sz="4400" b="1" dirty="0" smtClean="0">
                <a:solidFill>
                  <a:srgbClr val="FFFFFF"/>
                </a:solidFill>
                <a:latin typeface="Arial Narrow" panose="020B0606020202030204" pitchFamily="34" charset="0"/>
              </a:rPr>
              <a:t>3:9</a:t>
            </a:r>
            <a:endParaRPr lang="en-US" altLang="en-US" sz="4400" b="1" dirty="0">
              <a:solidFill>
                <a:srgbClr val="FFFFFF"/>
              </a:solidFill>
              <a:latin typeface="Arial Narrow" panose="020B0606020202030204" pitchFamily="34" charset="0"/>
            </a:endParaRPr>
          </a:p>
        </p:txBody>
      </p:sp>
    </p:spTree>
    <p:extLst>
      <p:ext uri="{BB962C8B-B14F-4D97-AF65-F5344CB8AC3E}">
        <p14:creationId xmlns:p14="http://schemas.microsoft.com/office/powerpoint/2010/main" val="2657539480"/>
      </p:ext>
    </p:extLst>
  </p:cSld>
  <p:clrMapOvr>
    <a:masterClrMapping/>
  </p:clrMapOvr>
  <p:transition spd="med">
    <p:cover dir="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6146"/>
                                        </p:tgtEl>
                                        <p:attrNameLst>
                                          <p:attrName>style.visibility</p:attrName>
                                        </p:attrNameLst>
                                      </p:cBhvr>
                                      <p:to>
                                        <p:strVal val="visible"/>
                                      </p:to>
                                    </p:set>
                                  </p:childTnLst>
                                </p:cTn>
                              </p:par>
                            </p:childTnLst>
                          </p:cTn>
                        </p:par>
                        <p:par>
                          <p:cTn id="7" fill="hold">
                            <p:stCondLst>
                              <p:cond delay="0"/>
                            </p:stCondLst>
                            <p:childTnLst>
                              <p:par>
                                <p:cTn id="8" presetID="2" presetClass="entr" presetSubtype="8" fill="hold" grpId="0" nodeType="afterEffect">
                                  <p:stCondLst>
                                    <p:cond delay="0"/>
                                  </p:stCondLst>
                                  <p:childTnLst>
                                    <p:set>
                                      <p:cBhvr>
                                        <p:cTn id="9" dur="1" fill="hold">
                                          <p:stCondLst>
                                            <p:cond delay="0"/>
                                          </p:stCondLst>
                                        </p:cTn>
                                        <p:tgtEl>
                                          <p:spTgt spid="6150">
                                            <p:txEl>
                                              <p:pRg st="0" end="0"/>
                                            </p:txEl>
                                          </p:spTgt>
                                        </p:tgtEl>
                                        <p:attrNameLst>
                                          <p:attrName>style.visibility</p:attrName>
                                        </p:attrNameLst>
                                      </p:cBhvr>
                                      <p:to>
                                        <p:strVal val="visible"/>
                                      </p:to>
                                    </p:set>
                                    <p:anim calcmode="lin" valueType="num">
                                      <p:cBhvr additive="base">
                                        <p:cTn id="10" dur="500" fill="hold"/>
                                        <p:tgtEl>
                                          <p:spTgt spid="6150">
                                            <p:txEl>
                                              <p:pRg st="0" end="0"/>
                                            </p:txEl>
                                          </p:spTgt>
                                        </p:tgtEl>
                                        <p:attrNameLst>
                                          <p:attrName>ppt_x</p:attrName>
                                        </p:attrNameLst>
                                      </p:cBhvr>
                                      <p:tavLst>
                                        <p:tav tm="0">
                                          <p:val>
                                            <p:strVal val="0-#ppt_w/2"/>
                                          </p:val>
                                        </p:tav>
                                        <p:tav tm="100000">
                                          <p:val>
                                            <p:strVal val="#ppt_x"/>
                                          </p:val>
                                        </p:tav>
                                      </p:tavLst>
                                    </p:anim>
                                    <p:anim calcmode="lin" valueType="num">
                                      <p:cBhvr additive="base">
                                        <p:cTn id="11" dur="500" fill="hold"/>
                                        <p:tgtEl>
                                          <p:spTgt spid="6150">
                                            <p:txEl>
                                              <p:pRg st="0" end="0"/>
                                            </p:txEl>
                                          </p:spTgt>
                                        </p:tgtEl>
                                        <p:attrNameLst>
                                          <p:attrName>ppt_y</p:attrName>
                                        </p:attrNameLst>
                                      </p:cBhvr>
                                      <p:tavLst>
                                        <p:tav tm="0">
                                          <p:val>
                                            <p:strVal val="#ppt_y"/>
                                          </p:val>
                                        </p:tav>
                                        <p:tav tm="100000">
                                          <p:val>
                                            <p:strVal val="#ppt_y"/>
                                          </p:val>
                                        </p:tav>
                                      </p:tavLst>
                                    </p:anim>
                                  </p:childTnLst>
                                  <p:subTnLst>
                                    <p:animClr clrSpc="rgb" dir="cw">
                                      <p:cBhvr override="childStyle">
                                        <p:cTn dur="1" fill="hold" display="0" masterRel="nextClick" afterEffect="1"/>
                                        <p:tgtEl>
                                          <p:spTgt spid="6150">
                                            <p:txEl>
                                              <p:pRg st="0" end="0"/>
                                            </p:txEl>
                                          </p:spTgt>
                                        </p:tgtEl>
                                        <p:attrNameLst>
                                          <p:attrName>ppt_c</p:attrName>
                                        </p:attrNameLst>
                                      </p:cBhvr>
                                      <p:to>
                                        <a:srgbClr val="C0C0C0"/>
                                      </p:to>
                                    </p:animClr>
                                  </p:subTnLst>
                                </p:cTn>
                              </p:par>
                            </p:childTnLst>
                          </p:cTn>
                        </p:par>
                      </p:childTnLst>
                    </p:cTn>
                  </p:par>
                  <p:par>
                    <p:cTn id="12" fill="hold">
                      <p:stCondLst>
                        <p:cond delay="indefinite"/>
                      </p:stCondLst>
                      <p:childTnLst>
                        <p:par>
                          <p:cTn id="13" fill="hold">
                            <p:stCondLst>
                              <p:cond delay="0"/>
                            </p:stCondLst>
                            <p:childTnLst>
                              <p:par>
                                <p:cTn id="14" presetID="2" presetClass="entr" presetSubtype="8" fill="hold" grpId="0" nodeType="clickEffect">
                                  <p:stCondLst>
                                    <p:cond delay="0"/>
                                  </p:stCondLst>
                                  <p:childTnLst>
                                    <p:set>
                                      <p:cBhvr>
                                        <p:cTn id="15" dur="1" fill="hold">
                                          <p:stCondLst>
                                            <p:cond delay="0"/>
                                          </p:stCondLst>
                                        </p:cTn>
                                        <p:tgtEl>
                                          <p:spTgt spid="6150">
                                            <p:txEl>
                                              <p:pRg st="1" end="1"/>
                                            </p:txEl>
                                          </p:spTgt>
                                        </p:tgtEl>
                                        <p:attrNameLst>
                                          <p:attrName>style.visibility</p:attrName>
                                        </p:attrNameLst>
                                      </p:cBhvr>
                                      <p:to>
                                        <p:strVal val="visible"/>
                                      </p:to>
                                    </p:set>
                                    <p:anim calcmode="lin" valueType="num">
                                      <p:cBhvr additive="base">
                                        <p:cTn id="16" dur="500" fill="hold"/>
                                        <p:tgtEl>
                                          <p:spTgt spid="6150">
                                            <p:txEl>
                                              <p:pRg st="1" end="1"/>
                                            </p:txEl>
                                          </p:spTgt>
                                        </p:tgtEl>
                                        <p:attrNameLst>
                                          <p:attrName>ppt_x</p:attrName>
                                        </p:attrNameLst>
                                      </p:cBhvr>
                                      <p:tavLst>
                                        <p:tav tm="0">
                                          <p:val>
                                            <p:strVal val="0-#ppt_w/2"/>
                                          </p:val>
                                        </p:tav>
                                        <p:tav tm="100000">
                                          <p:val>
                                            <p:strVal val="#ppt_x"/>
                                          </p:val>
                                        </p:tav>
                                      </p:tavLst>
                                    </p:anim>
                                    <p:anim calcmode="lin" valueType="num">
                                      <p:cBhvr additive="base">
                                        <p:cTn id="17" dur="500" fill="hold"/>
                                        <p:tgtEl>
                                          <p:spTgt spid="6150">
                                            <p:txEl>
                                              <p:pRg st="1" end="1"/>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6" grpId="0"/>
      <p:bldP spid="6150" grpId="0" uiExpand="1" build="p"/>
    </p:bldLst>
  </p:timing>
</p:sld>
</file>

<file path=ppt/slides/slide6.xml><?xml version="1.0" encoding="utf-8"?>
<p:sld xmlns:a="http://schemas.openxmlformats.org/drawingml/2006/main" xmlns:r="http://schemas.openxmlformats.org/officeDocument/2006/relationships" xmlns:p="http://schemas.openxmlformats.org/presentationml/2006/main">
  <p:cSld>
    <p:bg bwMode="auto">
      <p:bgPr>
        <a:solidFill>
          <a:srgbClr val="000066"/>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ctrTitle" idx="4294967295"/>
          </p:nvPr>
        </p:nvSpPr>
        <p:spPr>
          <a:xfrm>
            <a:off x="0" y="0"/>
            <a:ext cx="9144000" cy="1219200"/>
          </a:xfrm>
          <a:noFill/>
        </p:spPr>
        <p:txBody>
          <a:bodyPr lIns="0" tIns="0" rIns="0" bIns="0">
            <a:spAutoFit/>
          </a:bodyPr>
          <a:lstStyle/>
          <a:p>
            <a:pPr defTabSz="381000" eaLnBrk="1" hangingPunct="1"/>
            <a:r>
              <a:rPr lang="en-US" altLang="en-US" b="1" u="sng" dirty="0">
                <a:solidFill>
                  <a:srgbClr val="A0D0FF"/>
                </a:solidFill>
                <a:latin typeface="Arial Narrow" panose="020B0606020202030204" pitchFamily="34" charset="0"/>
              </a:rPr>
              <a:t>The Grace of </a:t>
            </a:r>
            <a:r>
              <a:rPr lang="en-US" altLang="en-US" b="1" u="sng" dirty="0" smtClean="0">
                <a:solidFill>
                  <a:srgbClr val="A0D0FF"/>
                </a:solidFill>
                <a:latin typeface="Arial Narrow" panose="020B0606020202030204" pitchFamily="34" charset="0"/>
              </a:rPr>
              <a:t>God</a:t>
            </a:r>
            <a:r>
              <a:rPr lang="en-US" altLang="en-US" b="1" i="0" u="sng" dirty="0" smtClean="0">
                <a:solidFill>
                  <a:srgbClr val="A0D0FF"/>
                </a:solidFill>
                <a:latin typeface="Arial Narrow" panose="020B0606020202030204" pitchFamily="34" charset="0"/>
              </a:rPr>
              <a:t/>
            </a:r>
            <a:br>
              <a:rPr lang="en-US" altLang="en-US" b="1" i="0" u="sng" dirty="0" smtClean="0">
                <a:solidFill>
                  <a:srgbClr val="A0D0FF"/>
                </a:solidFill>
                <a:latin typeface="Arial Narrow" panose="020B0606020202030204" pitchFamily="34" charset="0"/>
              </a:rPr>
            </a:br>
            <a:r>
              <a:rPr lang="en-US" altLang="en-US" sz="3600" b="1" dirty="0">
                <a:solidFill>
                  <a:srgbClr val="FFFF99"/>
                </a:solidFill>
                <a:latin typeface="Arial Narrow" panose="020B0606020202030204" pitchFamily="34" charset="0"/>
              </a:rPr>
              <a:t>Selected Scriptures</a:t>
            </a:r>
            <a:endParaRPr lang="en-US" altLang="en-US" sz="3600" b="1" dirty="0" smtClean="0">
              <a:solidFill>
                <a:srgbClr val="FFFF99"/>
              </a:solidFill>
              <a:latin typeface="Arial Narrow" panose="020B0606020202030204" pitchFamily="34" charset="0"/>
            </a:endParaRPr>
          </a:p>
        </p:txBody>
      </p:sp>
      <p:sp>
        <p:nvSpPr>
          <p:cNvPr id="6150" name="Rectangle 6"/>
          <p:cNvSpPr>
            <a:spLocks noGrp="1" noChangeArrowheads="1"/>
          </p:cNvSpPr>
          <p:nvPr>
            <p:ph type="body" idx="4294967295"/>
          </p:nvPr>
        </p:nvSpPr>
        <p:spPr>
          <a:xfrm>
            <a:off x="0" y="1143000"/>
            <a:ext cx="9144000" cy="5562600"/>
          </a:xfrm>
          <a:noFill/>
        </p:spPr>
        <p:txBody>
          <a:bodyPr/>
          <a:lstStyle/>
          <a:p>
            <a:pPr marL="625475" indent="-625475" eaLnBrk="1" hangingPunct="1">
              <a:buNone/>
            </a:pPr>
            <a:r>
              <a:rPr lang="en-US" altLang="en-US" sz="4400" b="1" dirty="0">
                <a:solidFill>
                  <a:srgbClr val="FFFFFF"/>
                </a:solidFill>
                <a:latin typeface="Arial Narrow" panose="020B0606020202030204" pitchFamily="34" charset="0"/>
              </a:rPr>
              <a:t>3. Jesus being the sin sacrifice which pays the redemption price of man’s violations of God’s </a:t>
            </a:r>
            <a:r>
              <a:rPr lang="en-US" altLang="en-US" sz="4400" b="1" dirty="0" smtClean="0">
                <a:solidFill>
                  <a:srgbClr val="FFFFFF"/>
                </a:solidFill>
                <a:latin typeface="Arial Narrow" panose="020B0606020202030204" pitchFamily="34" charset="0"/>
              </a:rPr>
              <a:t>commands</a:t>
            </a:r>
          </a:p>
          <a:p>
            <a:pPr eaLnBrk="1" hangingPunct="1"/>
            <a:r>
              <a:rPr lang="en-US" altLang="en-US" sz="4400" b="1" dirty="0" smtClean="0">
                <a:solidFill>
                  <a:srgbClr val="FFFFFF"/>
                </a:solidFill>
                <a:latin typeface="Arial Narrow" panose="020B0606020202030204" pitchFamily="34" charset="0"/>
              </a:rPr>
              <a:t>Titus </a:t>
            </a:r>
            <a:r>
              <a:rPr lang="en-US" altLang="en-US" sz="4400" b="1" dirty="0">
                <a:solidFill>
                  <a:srgbClr val="FFFFFF"/>
                </a:solidFill>
                <a:latin typeface="Arial Narrow" panose="020B0606020202030204" pitchFamily="34" charset="0"/>
              </a:rPr>
              <a:t>3:5–7   Mercy &amp; grace are joined together in bringing about salvation for man</a:t>
            </a:r>
            <a:endParaRPr lang="en-US" altLang="en-US" sz="4400" b="1" dirty="0" smtClean="0">
              <a:solidFill>
                <a:srgbClr val="FFFFFF"/>
              </a:solidFill>
              <a:latin typeface="Arial Narrow" panose="020B0606020202030204" pitchFamily="34" charset="0"/>
            </a:endParaRPr>
          </a:p>
        </p:txBody>
      </p:sp>
    </p:spTree>
    <p:extLst>
      <p:ext uri="{BB962C8B-B14F-4D97-AF65-F5344CB8AC3E}">
        <p14:creationId xmlns:p14="http://schemas.microsoft.com/office/powerpoint/2010/main" val="138794063"/>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6146"/>
                                        </p:tgtEl>
                                        <p:attrNameLst>
                                          <p:attrName>style.visibility</p:attrName>
                                        </p:attrNameLst>
                                      </p:cBhvr>
                                      <p:to>
                                        <p:strVal val="visible"/>
                                      </p:to>
                                    </p:set>
                                  </p:childTnLst>
                                </p:cTn>
                              </p:par>
                            </p:childTnLst>
                          </p:cTn>
                        </p:par>
                        <p:par>
                          <p:cTn id="7" fill="hold">
                            <p:stCondLst>
                              <p:cond delay="0"/>
                            </p:stCondLst>
                            <p:childTnLst>
                              <p:par>
                                <p:cTn id="8" presetID="2" presetClass="entr" presetSubtype="8" fill="hold" grpId="0" nodeType="afterEffect">
                                  <p:stCondLst>
                                    <p:cond delay="0"/>
                                  </p:stCondLst>
                                  <p:childTnLst>
                                    <p:set>
                                      <p:cBhvr>
                                        <p:cTn id="9" dur="1" fill="hold">
                                          <p:stCondLst>
                                            <p:cond delay="0"/>
                                          </p:stCondLst>
                                        </p:cTn>
                                        <p:tgtEl>
                                          <p:spTgt spid="6150">
                                            <p:txEl>
                                              <p:pRg st="0" end="0"/>
                                            </p:txEl>
                                          </p:spTgt>
                                        </p:tgtEl>
                                        <p:attrNameLst>
                                          <p:attrName>style.visibility</p:attrName>
                                        </p:attrNameLst>
                                      </p:cBhvr>
                                      <p:to>
                                        <p:strVal val="visible"/>
                                      </p:to>
                                    </p:set>
                                    <p:anim calcmode="lin" valueType="num">
                                      <p:cBhvr additive="base">
                                        <p:cTn id="10" dur="500" fill="hold"/>
                                        <p:tgtEl>
                                          <p:spTgt spid="6150">
                                            <p:txEl>
                                              <p:pRg st="0" end="0"/>
                                            </p:txEl>
                                          </p:spTgt>
                                        </p:tgtEl>
                                        <p:attrNameLst>
                                          <p:attrName>ppt_x</p:attrName>
                                        </p:attrNameLst>
                                      </p:cBhvr>
                                      <p:tavLst>
                                        <p:tav tm="0">
                                          <p:val>
                                            <p:strVal val="0-#ppt_w/2"/>
                                          </p:val>
                                        </p:tav>
                                        <p:tav tm="100000">
                                          <p:val>
                                            <p:strVal val="#ppt_x"/>
                                          </p:val>
                                        </p:tav>
                                      </p:tavLst>
                                    </p:anim>
                                    <p:anim calcmode="lin" valueType="num">
                                      <p:cBhvr additive="base">
                                        <p:cTn id="11" dur="500" fill="hold"/>
                                        <p:tgtEl>
                                          <p:spTgt spid="6150">
                                            <p:txEl>
                                              <p:pRg st="0" end="0"/>
                                            </p:txEl>
                                          </p:spTgt>
                                        </p:tgtEl>
                                        <p:attrNameLst>
                                          <p:attrName>ppt_y</p:attrName>
                                        </p:attrNameLst>
                                      </p:cBhvr>
                                      <p:tavLst>
                                        <p:tav tm="0">
                                          <p:val>
                                            <p:strVal val="#ppt_y"/>
                                          </p:val>
                                        </p:tav>
                                        <p:tav tm="100000">
                                          <p:val>
                                            <p:strVal val="#ppt_y"/>
                                          </p:val>
                                        </p:tav>
                                      </p:tavLst>
                                    </p:anim>
                                  </p:childTnLst>
                                  <p:subTnLst>
                                    <p:animClr clrSpc="rgb" dir="cw">
                                      <p:cBhvr override="childStyle">
                                        <p:cTn dur="1" fill="hold" display="0" masterRel="nextClick" afterEffect="1"/>
                                        <p:tgtEl>
                                          <p:spTgt spid="6150">
                                            <p:txEl>
                                              <p:pRg st="0" end="0"/>
                                            </p:txEl>
                                          </p:spTgt>
                                        </p:tgtEl>
                                        <p:attrNameLst>
                                          <p:attrName>ppt_c</p:attrName>
                                        </p:attrNameLst>
                                      </p:cBhvr>
                                      <p:to>
                                        <a:srgbClr val="C0C0C0"/>
                                      </p:to>
                                    </p:animClr>
                                  </p:subTnLst>
                                </p:cTn>
                              </p:par>
                            </p:childTnLst>
                          </p:cTn>
                        </p:par>
                      </p:childTnLst>
                    </p:cTn>
                  </p:par>
                  <p:par>
                    <p:cTn id="12" fill="hold">
                      <p:stCondLst>
                        <p:cond delay="indefinite"/>
                      </p:stCondLst>
                      <p:childTnLst>
                        <p:par>
                          <p:cTn id="13" fill="hold">
                            <p:stCondLst>
                              <p:cond delay="0"/>
                            </p:stCondLst>
                            <p:childTnLst>
                              <p:par>
                                <p:cTn id="14" presetID="2" presetClass="entr" presetSubtype="8" fill="hold" grpId="0" nodeType="clickEffect">
                                  <p:stCondLst>
                                    <p:cond delay="0"/>
                                  </p:stCondLst>
                                  <p:childTnLst>
                                    <p:set>
                                      <p:cBhvr>
                                        <p:cTn id="15" dur="1" fill="hold">
                                          <p:stCondLst>
                                            <p:cond delay="0"/>
                                          </p:stCondLst>
                                        </p:cTn>
                                        <p:tgtEl>
                                          <p:spTgt spid="6150">
                                            <p:txEl>
                                              <p:pRg st="1" end="1"/>
                                            </p:txEl>
                                          </p:spTgt>
                                        </p:tgtEl>
                                        <p:attrNameLst>
                                          <p:attrName>style.visibility</p:attrName>
                                        </p:attrNameLst>
                                      </p:cBhvr>
                                      <p:to>
                                        <p:strVal val="visible"/>
                                      </p:to>
                                    </p:set>
                                    <p:anim calcmode="lin" valueType="num">
                                      <p:cBhvr additive="base">
                                        <p:cTn id="16" dur="500" fill="hold"/>
                                        <p:tgtEl>
                                          <p:spTgt spid="6150">
                                            <p:txEl>
                                              <p:pRg st="1" end="1"/>
                                            </p:txEl>
                                          </p:spTgt>
                                        </p:tgtEl>
                                        <p:attrNameLst>
                                          <p:attrName>ppt_x</p:attrName>
                                        </p:attrNameLst>
                                      </p:cBhvr>
                                      <p:tavLst>
                                        <p:tav tm="0">
                                          <p:val>
                                            <p:strVal val="0-#ppt_w/2"/>
                                          </p:val>
                                        </p:tav>
                                        <p:tav tm="100000">
                                          <p:val>
                                            <p:strVal val="#ppt_x"/>
                                          </p:val>
                                        </p:tav>
                                      </p:tavLst>
                                    </p:anim>
                                    <p:anim calcmode="lin" valueType="num">
                                      <p:cBhvr additive="base">
                                        <p:cTn id="17" dur="500" fill="hold"/>
                                        <p:tgtEl>
                                          <p:spTgt spid="6150">
                                            <p:txEl>
                                              <p:pRg st="1" end="1"/>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6" grpId="0"/>
      <p:bldP spid="6150" grpId="0" uiExpand="1"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ctrTitle" idx="4294967295"/>
          </p:nvPr>
        </p:nvSpPr>
        <p:spPr>
          <a:xfrm>
            <a:off x="0" y="0"/>
            <a:ext cx="9144000" cy="1219200"/>
          </a:xfrm>
          <a:noFill/>
        </p:spPr>
        <p:txBody>
          <a:bodyPr lIns="0" tIns="0" rIns="0" bIns="0">
            <a:spAutoFit/>
          </a:bodyPr>
          <a:lstStyle/>
          <a:p>
            <a:pPr defTabSz="381000" eaLnBrk="1" hangingPunct="1"/>
            <a:r>
              <a:rPr lang="en-US" altLang="en-US" b="1" u="sng" dirty="0">
                <a:solidFill>
                  <a:srgbClr val="A0D0FF"/>
                </a:solidFill>
                <a:latin typeface="Arial Narrow" panose="020B0606020202030204" pitchFamily="34" charset="0"/>
              </a:rPr>
              <a:t>Defining </a:t>
            </a:r>
            <a:r>
              <a:rPr lang="en-US" altLang="en-US" b="1" u="sng" dirty="0" smtClean="0">
                <a:solidFill>
                  <a:srgbClr val="A0D0FF"/>
                </a:solidFill>
                <a:latin typeface="Arial Narrow" panose="020B0606020202030204" pitchFamily="34" charset="0"/>
              </a:rPr>
              <a:t>Grace</a:t>
            </a:r>
            <a:r>
              <a:rPr lang="en-US" altLang="en-US" b="1" i="0" u="sng" dirty="0" smtClean="0">
                <a:solidFill>
                  <a:srgbClr val="A0D0FF"/>
                </a:solidFill>
                <a:latin typeface="Arial Narrow" panose="020B0606020202030204" pitchFamily="34" charset="0"/>
              </a:rPr>
              <a:t/>
            </a:r>
            <a:br>
              <a:rPr lang="en-US" altLang="en-US" b="1" i="0" u="sng" dirty="0" smtClean="0">
                <a:solidFill>
                  <a:srgbClr val="A0D0FF"/>
                </a:solidFill>
                <a:latin typeface="Arial Narrow" panose="020B0606020202030204" pitchFamily="34" charset="0"/>
              </a:rPr>
            </a:br>
            <a:r>
              <a:rPr lang="en-US" altLang="en-US" sz="3600" b="1" dirty="0" smtClean="0">
                <a:solidFill>
                  <a:srgbClr val="FFFF99"/>
                </a:solidFill>
                <a:latin typeface="Arial Narrow" panose="020B0606020202030204" pitchFamily="34" charset="0"/>
              </a:rPr>
              <a:t>Hebrew</a:t>
            </a:r>
            <a:endParaRPr lang="en-US" altLang="en-US" sz="3600" b="1" dirty="0" smtClean="0">
              <a:solidFill>
                <a:srgbClr val="FFFF99"/>
              </a:solidFill>
              <a:latin typeface="Arial Narrow" panose="020B0606020202030204" pitchFamily="34" charset="0"/>
            </a:endParaRPr>
          </a:p>
        </p:txBody>
      </p:sp>
      <p:sp>
        <p:nvSpPr>
          <p:cNvPr id="51203" name="Rectangle 3"/>
          <p:cNvSpPr>
            <a:spLocks noGrp="1" noChangeArrowheads="1"/>
          </p:cNvSpPr>
          <p:nvPr>
            <p:ph type="body" idx="4294967295"/>
          </p:nvPr>
        </p:nvSpPr>
        <p:spPr>
          <a:xfrm>
            <a:off x="0" y="1143000"/>
            <a:ext cx="9144000" cy="5715000"/>
          </a:xfrm>
          <a:noFill/>
        </p:spPr>
        <p:txBody>
          <a:bodyPr/>
          <a:lstStyle/>
          <a:p>
            <a:pPr eaLnBrk="1" hangingPunct="1"/>
            <a:r>
              <a:rPr lang="en-US" altLang="en-US" sz="4400" b="1" dirty="0" smtClean="0">
                <a:solidFill>
                  <a:srgbClr val="FFFFFF"/>
                </a:solidFill>
                <a:latin typeface="Arial Narrow" panose="020B0606020202030204" pitchFamily="34" charset="0"/>
              </a:rPr>
              <a:t> </a:t>
            </a:r>
            <a:r>
              <a:rPr lang="en-US" altLang="en-US" sz="4400" b="1" dirty="0" smtClean="0">
                <a:solidFill>
                  <a:srgbClr val="FFFFFF"/>
                </a:solidFill>
                <a:latin typeface="TekniaHebrew" panose="02000400000000000000" pitchFamily="2" charset="0"/>
              </a:rPr>
              <a:t>,</a:t>
            </a:r>
            <a:r>
              <a:rPr lang="en-US" altLang="en-US" sz="4400" b="1" dirty="0">
                <a:solidFill>
                  <a:srgbClr val="FFFFFF"/>
                </a:solidFill>
                <a:latin typeface="TekniaHebrew" panose="02000400000000000000" pitchFamily="2" charset="0"/>
              </a:rPr>
              <a:t>n1j2 </a:t>
            </a:r>
            <a:r>
              <a:rPr lang="en-US" altLang="en-US" sz="4400" b="1" dirty="0">
                <a:solidFill>
                  <a:srgbClr val="FFFFFF"/>
                </a:solidFill>
                <a:latin typeface="Arial Narrow" panose="020B0606020202030204" pitchFamily="34" charset="0"/>
              </a:rPr>
              <a:t>/ </a:t>
            </a:r>
            <a:r>
              <a:rPr lang="en-US" altLang="en-US" sz="4400" b="1" dirty="0" err="1">
                <a:solidFill>
                  <a:srgbClr val="FFFFFF"/>
                </a:solidFill>
                <a:latin typeface="Arial Narrow" panose="020B0606020202030204" pitchFamily="34" charset="0"/>
              </a:rPr>
              <a:t>hanan</a:t>
            </a:r>
            <a:r>
              <a:rPr lang="en-US" altLang="en-US" sz="4400" b="1" dirty="0">
                <a:solidFill>
                  <a:srgbClr val="FFFFFF"/>
                </a:solidFill>
                <a:latin typeface="Arial Narrow" panose="020B0606020202030204" pitchFamily="34" charset="0"/>
              </a:rPr>
              <a:t>  - depicts a heartfelt response by someone who has something to give to one who has a need</a:t>
            </a:r>
          </a:p>
          <a:p>
            <a:pPr eaLnBrk="1" hangingPunct="1"/>
            <a:r>
              <a:rPr lang="en-US" altLang="en-US" sz="4400" b="1" dirty="0" smtClean="0">
                <a:solidFill>
                  <a:srgbClr val="FFFFFF"/>
                </a:solidFill>
                <a:latin typeface="Arial Narrow" panose="020B0606020202030204" pitchFamily="34" charset="0"/>
              </a:rPr>
              <a:t>Gracious </a:t>
            </a:r>
            <a:r>
              <a:rPr lang="en-US" altLang="en-US" sz="4400" b="1" dirty="0">
                <a:solidFill>
                  <a:srgbClr val="FFFFFF"/>
                </a:solidFill>
                <a:latin typeface="Arial Narrow" panose="020B0606020202030204" pitchFamily="34" charset="0"/>
              </a:rPr>
              <a:t>blessings received - Genesis 33:5.   A prayer for gracious blessings to be bestowed - Num. </a:t>
            </a:r>
            <a:r>
              <a:rPr lang="en-US" altLang="en-US" sz="4400" b="1" dirty="0" smtClean="0">
                <a:solidFill>
                  <a:srgbClr val="FFFFFF"/>
                </a:solidFill>
                <a:latin typeface="Arial Narrow" panose="020B0606020202030204" pitchFamily="34" charset="0"/>
              </a:rPr>
              <a:t>6:24-26</a:t>
            </a:r>
            <a:endParaRPr lang="en-US" altLang="en-US" sz="4400" b="1" dirty="0" smtClean="0">
              <a:solidFill>
                <a:srgbClr val="FFFFFF"/>
              </a:solidFill>
              <a:latin typeface="Arial Narrow" panose="020B0606020202030204" pitchFamily="34" charset="0"/>
            </a:endParaRPr>
          </a:p>
        </p:txBody>
      </p:sp>
    </p:spTree>
  </p:cSld>
  <p:clrMapOvr>
    <a:masterClrMapping/>
  </p:clrMapOvr>
  <p:transition spd="med">
    <p:dissolv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51202"/>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9" presetClass="entr" presetSubtype="0" fill="hold" grpId="0" nodeType="clickEffect">
                                  <p:stCondLst>
                                    <p:cond delay="0"/>
                                  </p:stCondLst>
                                  <p:childTnLst>
                                    <p:set>
                                      <p:cBhvr>
                                        <p:cTn id="10" dur="1" fill="hold">
                                          <p:stCondLst>
                                            <p:cond delay="0"/>
                                          </p:stCondLst>
                                        </p:cTn>
                                        <p:tgtEl>
                                          <p:spTgt spid="51203">
                                            <p:txEl>
                                              <p:pRg st="0" end="0"/>
                                            </p:txEl>
                                          </p:spTgt>
                                        </p:tgtEl>
                                        <p:attrNameLst>
                                          <p:attrName>style.visibility</p:attrName>
                                        </p:attrNameLst>
                                      </p:cBhvr>
                                      <p:to>
                                        <p:strVal val="visible"/>
                                      </p:to>
                                    </p:set>
                                    <p:animEffect transition="in" filter="dissolve">
                                      <p:cBhvr>
                                        <p:cTn id="11" dur="500"/>
                                        <p:tgtEl>
                                          <p:spTgt spid="51203">
                                            <p:txEl>
                                              <p:pRg st="0" end="0"/>
                                            </p:txEl>
                                          </p:spTgt>
                                        </p:tgtEl>
                                      </p:cBhvr>
                                    </p:animEffect>
                                  </p:childTnLst>
                                  <p:subTnLst>
                                    <p:animClr clrSpc="rgb" dir="cw">
                                      <p:cBhvr override="childStyle">
                                        <p:cTn dur="1" fill="hold" display="0" masterRel="nextClick" afterEffect="1"/>
                                        <p:tgtEl>
                                          <p:spTgt spid="51203">
                                            <p:txEl>
                                              <p:pRg st="0" end="0"/>
                                            </p:txEl>
                                          </p:spTgt>
                                        </p:tgtEl>
                                        <p:attrNameLst>
                                          <p:attrName>ppt_c</p:attrName>
                                        </p:attrNameLst>
                                      </p:cBhvr>
                                      <p:to>
                                        <a:srgbClr val="C0C0C0"/>
                                      </p:to>
                                    </p:animClr>
                                  </p:subTnLst>
                                </p:cTn>
                              </p:par>
                            </p:childTnLst>
                          </p:cTn>
                        </p:par>
                      </p:childTnLst>
                    </p:cTn>
                  </p:par>
                  <p:par>
                    <p:cTn id="12" fill="hold">
                      <p:stCondLst>
                        <p:cond delay="indefinite"/>
                      </p:stCondLst>
                      <p:childTnLst>
                        <p:par>
                          <p:cTn id="13" fill="hold">
                            <p:stCondLst>
                              <p:cond delay="0"/>
                            </p:stCondLst>
                            <p:childTnLst>
                              <p:par>
                                <p:cTn id="14" presetID="9" presetClass="entr" presetSubtype="0" fill="hold" grpId="0" nodeType="clickEffect">
                                  <p:stCondLst>
                                    <p:cond delay="0"/>
                                  </p:stCondLst>
                                  <p:childTnLst>
                                    <p:set>
                                      <p:cBhvr>
                                        <p:cTn id="15" dur="1" fill="hold">
                                          <p:stCondLst>
                                            <p:cond delay="0"/>
                                          </p:stCondLst>
                                        </p:cTn>
                                        <p:tgtEl>
                                          <p:spTgt spid="51203">
                                            <p:txEl>
                                              <p:pRg st="1" end="1"/>
                                            </p:txEl>
                                          </p:spTgt>
                                        </p:tgtEl>
                                        <p:attrNameLst>
                                          <p:attrName>style.visibility</p:attrName>
                                        </p:attrNameLst>
                                      </p:cBhvr>
                                      <p:to>
                                        <p:strVal val="visible"/>
                                      </p:to>
                                    </p:set>
                                    <p:animEffect transition="in" filter="dissolve">
                                      <p:cBhvr>
                                        <p:cTn id="16" dur="500"/>
                                        <p:tgtEl>
                                          <p:spTgt spid="5120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02" grpId="0"/>
      <p:bldP spid="51203" grpId="0" uiExpand="1"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ctrTitle" idx="4294967295"/>
          </p:nvPr>
        </p:nvSpPr>
        <p:spPr>
          <a:xfrm>
            <a:off x="0" y="0"/>
            <a:ext cx="9144000" cy="1219200"/>
          </a:xfrm>
          <a:noFill/>
        </p:spPr>
        <p:txBody>
          <a:bodyPr lIns="0" tIns="0" rIns="0" bIns="0">
            <a:spAutoFit/>
          </a:bodyPr>
          <a:lstStyle/>
          <a:p>
            <a:pPr defTabSz="381000" eaLnBrk="1" hangingPunct="1"/>
            <a:r>
              <a:rPr lang="en-US" altLang="en-US" b="1" u="sng" dirty="0">
                <a:solidFill>
                  <a:srgbClr val="A0D0FF"/>
                </a:solidFill>
                <a:latin typeface="Arial Narrow" panose="020B0606020202030204" pitchFamily="34" charset="0"/>
              </a:rPr>
              <a:t>Defining </a:t>
            </a:r>
            <a:r>
              <a:rPr lang="en-US" altLang="en-US" b="1" u="sng" dirty="0" smtClean="0">
                <a:solidFill>
                  <a:srgbClr val="A0D0FF"/>
                </a:solidFill>
                <a:latin typeface="Arial Narrow" panose="020B0606020202030204" pitchFamily="34" charset="0"/>
              </a:rPr>
              <a:t>Grace</a:t>
            </a:r>
            <a:r>
              <a:rPr lang="en-US" altLang="en-US" b="1" i="0" u="sng" dirty="0" smtClean="0">
                <a:solidFill>
                  <a:srgbClr val="A0D0FF"/>
                </a:solidFill>
                <a:latin typeface="Arial Narrow" panose="020B0606020202030204" pitchFamily="34" charset="0"/>
              </a:rPr>
              <a:t/>
            </a:r>
            <a:br>
              <a:rPr lang="en-US" altLang="en-US" b="1" i="0" u="sng" dirty="0" smtClean="0">
                <a:solidFill>
                  <a:srgbClr val="A0D0FF"/>
                </a:solidFill>
                <a:latin typeface="Arial Narrow" panose="020B0606020202030204" pitchFamily="34" charset="0"/>
              </a:rPr>
            </a:br>
            <a:r>
              <a:rPr lang="en-US" altLang="en-US" sz="3600" b="1" dirty="0" smtClean="0">
                <a:solidFill>
                  <a:srgbClr val="FFFF99"/>
                </a:solidFill>
                <a:latin typeface="Arial Narrow" panose="020B0606020202030204" pitchFamily="34" charset="0"/>
              </a:rPr>
              <a:t>Hebrew</a:t>
            </a:r>
            <a:endParaRPr lang="en-US" altLang="en-US" sz="3600" b="1" dirty="0" smtClean="0">
              <a:solidFill>
                <a:srgbClr val="FFFF99"/>
              </a:solidFill>
              <a:latin typeface="Arial Narrow" panose="020B0606020202030204" pitchFamily="34" charset="0"/>
            </a:endParaRPr>
          </a:p>
        </p:txBody>
      </p:sp>
      <p:sp>
        <p:nvSpPr>
          <p:cNvPr id="51203" name="Rectangle 3"/>
          <p:cNvSpPr>
            <a:spLocks noGrp="1" noChangeArrowheads="1"/>
          </p:cNvSpPr>
          <p:nvPr>
            <p:ph type="body" idx="4294967295"/>
          </p:nvPr>
        </p:nvSpPr>
        <p:spPr>
          <a:xfrm>
            <a:off x="0" y="1143000"/>
            <a:ext cx="9144000" cy="5715000"/>
          </a:xfrm>
          <a:noFill/>
        </p:spPr>
        <p:txBody>
          <a:bodyPr/>
          <a:lstStyle/>
          <a:p>
            <a:pPr eaLnBrk="1" hangingPunct="1"/>
            <a:r>
              <a:rPr lang="en-US" altLang="en-US" sz="4400" b="1" dirty="0" smtClean="0">
                <a:solidFill>
                  <a:srgbClr val="FFFFFF"/>
                </a:solidFill>
                <a:latin typeface="Arial Narrow" panose="020B0606020202030204" pitchFamily="34" charset="0"/>
              </a:rPr>
              <a:t>Parallel </a:t>
            </a:r>
            <a:r>
              <a:rPr lang="en-US" altLang="en-US" sz="4400" b="1" dirty="0">
                <a:solidFill>
                  <a:srgbClr val="FFFFFF"/>
                </a:solidFill>
                <a:latin typeface="Arial Narrow" panose="020B0606020202030204" pitchFamily="34" charset="0"/>
              </a:rPr>
              <a:t>to concepts of mercy </a:t>
            </a:r>
            <a:r>
              <a:rPr lang="en-US" altLang="en-US" sz="4400" b="1" dirty="0" smtClean="0">
                <a:solidFill>
                  <a:srgbClr val="FFFFFF"/>
                </a:solidFill>
                <a:latin typeface="Arial Narrow" panose="020B0606020202030204" pitchFamily="34" charset="0"/>
              </a:rPr>
              <a:t>– </a:t>
            </a:r>
          </a:p>
          <a:p>
            <a:pPr lvl="1" eaLnBrk="1" hangingPunct="1"/>
            <a:r>
              <a:rPr lang="en-US" altLang="en-US" sz="4400" b="1" dirty="0" smtClean="0">
                <a:solidFill>
                  <a:srgbClr val="FFFFFF"/>
                </a:solidFill>
                <a:latin typeface="Arial Narrow" panose="020B0606020202030204" pitchFamily="34" charset="0"/>
              </a:rPr>
              <a:t>2 </a:t>
            </a:r>
            <a:r>
              <a:rPr lang="en-US" altLang="en-US" sz="4400" b="1" dirty="0">
                <a:solidFill>
                  <a:srgbClr val="FFFFFF"/>
                </a:solidFill>
                <a:latin typeface="Arial Narrow" panose="020B0606020202030204" pitchFamily="34" charset="0"/>
              </a:rPr>
              <a:t>Kings 13:22-23; </a:t>
            </a:r>
            <a:endParaRPr lang="en-US" altLang="en-US" sz="4400" b="1" dirty="0" smtClean="0">
              <a:solidFill>
                <a:srgbClr val="FFFFFF"/>
              </a:solidFill>
              <a:latin typeface="Arial Narrow" panose="020B0606020202030204" pitchFamily="34" charset="0"/>
            </a:endParaRPr>
          </a:p>
          <a:p>
            <a:pPr lvl="1" eaLnBrk="1" hangingPunct="1"/>
            <a:r>
              <a:rPr lang="en-US" altLang="en-US" sz="4400" b="1" dirty="0" smtClean="0">
                <a:solidFill>
                  <a:srgbClr val="FFFFFF"/>
                </a:solidFill>
                <a:latin typeface="Arial Narrow" panose="020B0606020202030204" pitchFamily="34" charset="0"/>
              </a:rPr>
              <a:t>Job </a:t>
            </a:r>
            <a:r>
              <a:rPr lang="en-US" altLang="en-US" sz="4400" b="1" dirty="0">
                <a:solidFill>
                  <a:srgbClr val="FFFFFF"/>
                </a:solidFill>
                <a:latin typeface="Arial Narrow" panose="020B0606020202030204" pitchFamily="34" charset="0"/>
              </a:rPr>
              <a:t>19:21 - Job’s </a:t>
            </a:r>
            <a:r>
              <a:rPr lang="en-US" altLang="en-US" sz="4400" b="1" dirty="0" smtClean="0">
                <a:solidFill>
                  <a:srgbClr val="FFFFFF"/>
                </a:solidFill>
                <a:latin typeface="Arial Narrow" panose="020B0606020202030204" pitchFamily="34" charset="0"/>
              </a:rPr>
              <a:t>plea for pity;  </a:t>
            </a:r>
          </a:p>
          <a:p>
            <a:pPr lvl="1" eaLnBrk="1" hangingPunct="1"/>
            <a:r>
              <a:rPr lang="en-US" altLang="en-US" sz="4400" b="1" dirty="0" smtClean="0">
                <a:solidFill>
                  <a:srgbClr val="FFFFFF"/>
                </a:solidFill>
                <a:latin typeface="Arial Narrow" panose="020B0606020202030204" pitchFamily="34" charset="0"/>
              </a:rPr>
              <a:t>Genesis </a:t>
            </a:r>
            <a:r>
              <a:rPr lang="en-US" altLang="en-US" sz="4400" b="1" dirty="0">
                <a:solidFill>
                  <a:srgbClr val="FFFFFF"/>
                </a:solidFill>
                <a:latin typeface="Arial Narrow" panose="020B0606020202030204" pitchFamily="34" charset="0"/>
              </a:rPr>
              <a:t>42:21 - Joseph’s plea</a:t>
            </a:r>
          </a:p>
          <a:p>
            <a:pPr eaLnBrk="1" hangingPunct="1"/>
            <a:r>
              <a:rPr lang="en-US" altLang="en-US" sz="4400" b="1" dirty="0" smtClean="0">
                <a:solidFill>
                  <a:srgbClr val="FFFFFF"/>
                </a:solidFill>
                <a:latin typeface="Arial Narrow" panose="020B0606020202030204" pitchFamily="34" charset="0"/>
              </a:rPr>
              <a:t>Often </a:t>
            </a:r>
            <a:r>
              <a:rPr lang="en-US" altLang="en-US" sz="4400" b="1" dirty="0">
                <a:solidFill>
                  <a:srgbClr val="FFFFFF"/>
                </a:solidFill>
                <a:latin typeface="Arial Narrow" panose="020B0606020202030204" pitchFamily="34" charset="0"/>
              </a:rPr>
              <a:t>used in the Psalms as pleas to Yahweh to be gracious to the supplicant for various </a:t>
            </a:r>
            <a:r>
              <a:rPr lang="en-US" altLang="en-US" sz="4400" b="1" dirty="0" smtClean="0">
                <a:solidFill>
                  <a:srgbClr val="FFFFFF"/>
                </a:solidFill>
                <a:latin typeface="Arial Narrow" panose="020B0606020202030204" pitchFamily="34" charset="0"/>
              </a:rPr>
              <a:t>reasons</a:t>
            </a:r>
            <a:endParaRPr lang="en-US" altLang="en-US" sz="4400" b="1" dirty="0" smtClean="0">
              <a:solidFill>
                <a:srgbClr val="FFFFFF"/>
              </a:solidFill>
              <a:latin typeface="Arial Narrow" panose="020B0606020202030204" pitchFamily="34" charset="0"/>
            </a:endParaRPr>
          </a:p>
        </p:txBody>
      </p:sp>
    </p:spTree>
    <p:extLst>
      <p:ext uri="{BB962C8B-B14F-4D97-AF65-F5344CB8AC3E}">
        <p14:creationId xmlns:p14="http://schemas.microsoft.com/office/powerpoint/2010/main" val="3716993473"/>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51202"/>
                                        </p:tgtEl>
                                        <p:attrNameLst>
                                          <p:attrName>style.visibility</p:attrName>
                                        </p:attrNameLst>
                                      </p:cBhvr>
                                      <p:to>
                                        <p:strVal val="visible"/>
                                      </p:to>
                                    </p:set>
                                  </p:childTnLst>
                                </p:cTn>
                              </p:par>
                            </p:childTnLst>
                          </p:cTn>
                        </p:par>
                        <p:par>
                          <p:cTn id="7" fill="hold">
                            <p:stCondLst>
                              <p:cond delay="0"/>
                            </p:stCondLst>
                            <p:childTnLst>
                              <p:par>
                                <p:cTn id="8" presetID="9" presetClass="entr" presetSubtype="0" fill="hold" grpId="0" nodeType="afterEffect">
                                  <p:stCondLst>
                                    <p:cond delay="0"/>
                                  </p:stCondLst>
                                  <p:childTnLst>
                                    <p:set>
                                      <p:cBhvr>
                                        <p:cTn id="9" dur="1" fill="hold">
                                          <p:stCondLst>
                                            <p:cond delay="0"/>
                                          </p:stCondLst>
                                        </p:cTn>
                                        <p:tgtEl>
                                          <p:spTgt spid="51203">
                                            <p:txEl>
                                              <p:pRg st="0" end="0"/>
                                            </p:txEl>
                                          </p:spTgt>
                                        </p:tgtEl>
                                        <p:attrNameLst>
                                          <p:attrName>style.visibility</p:attrName>
                                        </p:attrNameLst>
                                      </p:cBhvr>
                                      <p:to>
                                        <p:strVal val="visible"/>
                                      </p:to>
                                    </p:set>
                                    <p:animEffect transition="in" filter="dissolve">
                                      <p:cBhvr>
                                        <p:cTn id="10" dur="500"/>
                                        <p:tgtEl>
                                          <p:spTgt spid="51203">
                                            <p:txEl>
                                              <p:pRg st="0" end="0"/>
                                            </p:txEl>
                                          </p:spTgt>
                                        </p:tgtEl>
                                      </p:cBhvr>
                                    </p:animEffect>
                                  </p:childTnLst>
                                </p:cTn>
                              </p:par>
                            </p:childTnLst>
                          </p:cTn>
                        </p:par>
                        <p:par>
                          <p:cTn id="11" fill="hold">
                            <p:stCondLst>
                              <p:cond delay="500"/>
                            </p:stCondLst>
                            <p:childTnLst>
                              <p:par>
                                <p:cTn id="12" presetID="9" presetClass="entr" presetSubtype="0" fill="hold" grpId="0" nodeType="afterEffect">
                                  <p:stCondLst>
                                    <p:cond delay="500"/>
                                  </p:stCondLst>
                                  <p:childTnLst>
                                    <p:set>
                                      <p:cBhvr>
                                        <p:cTn id="13" dur="1" fill="hold">
                                          <p:stCondLst>
                                            <p:cond delay="0"/>
                                          </p:stCondLst>
                                        </p:cTn>
                                        <p:tgtEl>
                                          <p:spTgt spid="51203">
                                            <p:txEl>
                                              <p:pRg st="1" end="1"/>
                                            </p:txEl>
                                          </p:spTgt>
                                        </p:tgtEl>
                                        <p:attrNameLst>
                                          <p:attrName>style.visibility</p:attrName>
                                        </p:attrNameLst>
                                      </p:cBhvr>
                                      <p:to>
                                        <p:strVal val="visible"/>
                                      </p:to>
                                    </p:set>
                                    <p:animEffect transition="in" filter="dissolve">
                                      <p:cBhvr>
                                        <p:cTn id="14" dur="500"/>
                                        <p:tgtEl>
                                          <p:spTgt spid="51203">
                                            <p:txEl>
                                              <p:pRg st="1" end="1"/>
                                            </p:txEl>
                                          </p:spTgt>
                                        </p:tgtEl>
                                      </p:cBhvr>
                                    </p:animEffect>
                                  </p:childTnLst>
                                </p:cTn>
                              </p:par>
                            </p:childTnLst>
                          </p:cTn>
                        </p:par>
                        <p:par>
                          <p:cTn id="15" fill="hold">
                            <p:stCondLst>
                              <p:cond delay="1500"/>
                            </p:stCondLst>
                            <p:childTnLst>
                              <p:par>
                                <p:cTn id="16" presetID="9" presetClass="entr" presetSubtype="0" fill="hold" grpId="0" nodeType="afterEffect">
                                  <p:stCondLst>
                                    <p:cond delay="1500"/>
                                  </p:stCondLst>
                                  <p:childTnLst>
                                    <p:set>
                                      <p:cBhvr>
                                        <p:cTn id="17" dur="1" fill="hold">
                                          <p:stCondLst>
                                            <p:cond delay="0"/>
                                          </p:stCondLst>
                                        </p:cTn>
                                        <p:tgtEl>
                                          <p:spTgt spid="51203">
                                            <p:txEl>
                                              <p:pRg st="2" end="2"/>
                                            </p:txEl>
                                          </p:spTgt>
                                        </p:tgtEl>
                                        <p:attrNameLst>
                                          <p:attrName>style.visibility</p:attrName>
                                        </p:attrNameLst>
                                      </p:cBhvr>
                                      <p:to>
                                        <p:strVal val="visible"/>
                                      </p:to>
                                    </p:set>
                                    <p:animEffect transition="in" filter="dissolve">
                                      <p:cBhvr>
                                        <p:cTn id="18" dur="500"/>
                                        <p:tgtEl>
                                          <p:spTgt spid="51203">
                                            <p:txEl>
                                              <p:pRg st="2" end="2"/>
                                            </p:txEl>
                                          </p:spTgt>
                                        </p:tgtEl>
                                      </p:cBhvr>
                                    </p:animEffect>
                                  </p:childTnLst>
                                </p:cTn>
                              </p:par>
                            </p:childTnLst>
                          </p:cTn>
                        </p:par>
                        <p:par>
                          <p:cTn id="19" fill="hold">
                            <p:stCondLst>
                              <p:cond delay="3500"/>
                            </p:stCondLst>
                            <p:childTnLst>
                              <p:par>
                                <p:cTn id="20" presetID="9" presetClass="entr" presetSubtype="0" fill="hold" grpId="0" nodeType="afterEffect">
                                  <p:stCondLst>
                                    <p:cond delay="1500"/>
                                  </p:stCondLst>
                                  <p:childTnLst>
                                    <p:set>
                                      <p:cBhvr>
                                        <p:cTn id="21" dur="1" fill="hold">
                                          <p:stCondLst>
                                            <p:cond delay="0"/>
                                          </p:stCondLst>
                                        </p:cTn>
                                        <p:tgtEl>
                                          <p:spTgt spid="51203">
                                            <p:txEl>
                                              <p:pRg st="3" end="3"/>
                                            </p:txEl>
                                          </p:spTgt>
                                        </p:tgtEl>
                                        <p:attrNameLst>
                                          <p:attrName>style.visibility</p:attrName>
                                        </p:attrNameLst>
                                      </p:cBhvr>
                                      <p:to>
                                        <p:strVal val="visible"/>
                                      </p:to>
                                    </p:set>
                                    <p:animEffect transition="in" filter="dissolve">
                                      <p:cBhvr>
                                        <p:cTn id="22" dur="500"/>
                                        <p:tgtEl>
                                          <p:spTgt spid="5120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51203">
                                            <p:txEl>
                                              <p:pRg st="4" end="4"/>
                                            </p:txEl>
                                          </p:spTgt>
                                        </p:tgtEl>
                                        <p:attrNameLst>
                                          <p:attrName>style.visibility</p:attrName>
                                        </p:attrNameLst>
                                      </p:cBhvr>
                                      <p:to>
                                        <p:strVal val="visible"/>
                                      </p:to>
                                    </p:set>
                                    <p:animEffect transition="in" filter="dissolve">
                                      <p:cBhvr>
                                        <p:cTn id="27" dur="500"/>
                                        <p:tgtEl>
                                          <p:spTgt spid="5120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02" grpId="0"/>
      <p:bldP spid="51203" grpId="0" uiExpand="1"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ctrTitle" idx="4294967295"/>
          </p:nvPr>
        </p:nvSpPr>
        <p:spPr>
          <a:xfrm>
            <a:off x="0" y="0"/>
            <a:ext cx="9144000" cy="1219200"/>
          </a:xfrm>
          <a:noFill/>
        </p:spPr>
        <p:txBody>
          <a:bodyPr lIns="0" tIns="0" rIns="0" bIns="0">
            <a:spAutoFit/>
          </a:bodyPr>
          <a:lstStyle/>
          <a:p>
            <a:pPr defTabSz="381000" eaLnBrk="1" hangingPunct="1"/>
            <a:r>
              <a:rPr lang="en-US" altLang="en-US" b="1" u="sng" dirty="0">
                <a:solidFill>
                  <a:srgbClr val="A0D0FF"/>
                </a:solidFill>
                <a:latin typeface="Arial Narrow" panose="020B0606020202030204" pitchFamily="34" charset="0"/>
              </a:rPr>
              <a:t>Defining </a:t>
            </a:r>
            <a:r>
              <a:rPr lang="en-US" altLang="en-US" b="1" u="sng" dirty="0" smtClean="0">
                <a:solidFill>
                  <a:srgbClr val="A0D0FF"/>
                </a:solidFill>
                <a:latin typeface="Arial Narrow" panose="020B0606020202030204" pitchFamily="34" charset="0"/>
              </a:rPr>
              <a:t>Grace</a:t>
            </a:r>
            <a:r>
              <a:rPr lang="en-US" altLang="en-US" b="1" i="0" u="sng" dirty="0" smtClean="0">
                <a:solidFill>
                  <a:srgbClr val="A0D0FF"/>
                </a:solidFill>
                <a:latin typeface="Arial Narrow" panose="020B0606020202030204" pitchFamily="34" charset="0"/>
              </a:rPr>
              <a:t/>
            </a:r>
            <a:br>
              <a:rPr lang="en-US" altLang="en-US" b="1" i="0" u="sng" dirty="0" smtClean="0">
                <a:solidFill>
                  <a:srgbClr val="A0D0FF"/>
                </a:solidFill>
                <a:latin typeface="Arial Narrow" panose="020B0606020202030204" pitchFamily="34" charset="0"/>
              </a:rPr>
            </a:br>
            <a:r>
              <a:rPr lang="en-US" altLang="en-US" sz="3600" b="1" dirty="0" smtClean="0">
                <a:solidFill>
                  <a:srgbClr val="FFFF99"/>
                </a:solidFill>
                <a:latin typeface="Arial Narrow" panose="020B0606020202030204" pitchFamily="34" charset="0"/>
              </a:rPr>
              <a:t>Hebrew</a:t>
            </a:r>
            <a:endParaRPr lang="en-US" altLang="en-US" sz="3600" b="1" dirty="0" smtClean="0">
              <a:solidFill>
                <a:srgbClr val="FFFF99"/>
              </a:solidFill>
              <a:latin typeface="Arial Narrow" panose="020B0606020202030204" pitchFamily="34" charset="0"/>
            </a:endParaRPr>
          </a:p>
        </p:txBody>
      </p:sp>
      <p:sp>
        <p:nvSpPr>
          <p:cNvPr id="51203" name="Rectangle 3"/>
          <p:cNvSpPr>
            <a:spLocks noGrp="1" noChangeArrowheads="1"/>
          </p:cNvSpPr>
          <p:nvPr>
            <p:ph type="body" idx="4294967295"/>
          </p:nvPr>
        </p:nvSpPr>
        <p:spPr>
          <a:xfrm>
            <a:off x="0" y="1143000"/>
            <a:ext cx="9144000" cy="5715000"/>
          </a:xfrm>
          <a:noFill/>
        </p:spPr>
        <p:txBody>
          <a:bodyPr/>
          <a:lstStyle/>
          <a:p>
            <a:pPr eaLnBrk="1" hangingPunct="1"/>
            <a:r>
              <a:rPr lang="en-US" altLang="en-US" sz="4400" b="1" dirty="0" smtClean="0">
                <a:solidFill>
                  <a:srgbClr val="FFFFFF"/>
                </a:solidFill>
                <a:latin typeface="Arial Narrow" panose="020B0606020202030204" pitchFamily="34" charset="0"/>
              </a:rPr>
              <a:t>Used </a:t>
            </a:r>
            <a:r>
              <a:rPr lang="en-US" altLang="en-US" sz="4400" b="1" dirty="0">
                <a:solidFill>
                  <a:srgbClr val="FFFFFF"/>
                </a:solidFill>
                <a:latin typeface="Arial Narrow" panose="020B0606020202030204" pitchFamily="34" charset="0"/>
              </a:rPr>
              <a:t>in pleading for Yahweh to grant His favor - Moses, Solomon, David, Hosea</a:t>
            </a:r>
          </a:p>
          <a:p>
            <a:pPr eaLnBrk="1" hangingPunct="1"/>
            <a:r>
              <a:rPr lang="en-US" altLang="en-US" sz="4400" b="1" dirty="0" smtClean="0">
                <a:solidFill>
                  <a:srgbClr val="FFFFFF"/>
                </a:solidFill>
                <a:latin typeface="TekniaHebrew" panose="02000400000000000000" pitchFamily="2" charset="0"/>
              </a:rPr>
              <a:t> ,</a:t>
            </a:r>
            <a:r>
              <a:rPr lang="en-US" altLang="en-US" sz="4400" b="1" dirty="0">
                <a:solidFill>
                  <a:srgbClr val="FFFFFF"/>
                </a:solidFill>
                <a:latin typeface="TekniaHebrew" panose="02000400000000000000" pitchFamily="2" charset="0"/>
              </a:rPr>
              <a:t>n1j2 </a:t>
            </a:r>
            <a:r>
              <a:rPr lang="en-US" altLang="en-US" sz="4400" b="1" dirty="0">
                <a:solidFill>
                  <a:srgbClr val="FFFFFF"/>
                </a:solidFill>
                <a:latin typeface="Arial Narrow" panose="020B0606020202030204" pitchFamily="34" charset="0"/>
              </a:rPr>
              <a:t>/ </a:t>
            </a:r>
            <a:r>
              <a:rPr lang="en-US" altLang="en-US" sz="4400" b="1" dirty="0" err="1">
                <a:solidFill>
                  <a:srgbClr val="FFFFFF"/>
                </a:solidFill>
                <a:latin typeface="Arial Narrow" panose="020B0606020202030204" pitchFamily="34" charset="0"/>
              </a:rPr>
              <a:t>hanan</a:t>
            </a:r>
            <a:r>
              <a:rPr lang="en-US" altLang="en-US" sz="4400" b="1" dirty="0">
                <a:solidFill>
                  <a:srgbClr val="FFFFFF"/>
                </a:solidFill>
                <a:latin typeface="Arial Narrow" panose="020B0606020202030204" pitchFamily="34" charset="0"/>
              </a:rPr>
              <a:t> often combined with </a:t>
            </a:r>
            <a:r>
              <a:rPr lang="en-US" altLang="en-US" sz="4400" b="1" dirty="0">
                <a:solidFill>
                  <a:srgbClr val="FFFFFF"/>
                </a:solidFill>
                <a:latin typeface="TekniaHebrew" panose="02000400000000000000" pitchFamily="2" charset="0"/>
              </a:rPr>
              <a:t>.Ojr1 </a:t>
            </a:r>
            <a:r>
              <a:rPr lang="en-US" altLang="en-US" sz="4400" b="1" dirty="0">
                <a:solidFill>
                  <a:srgbClr val="FFFFFF"/>
                </a:solidFill>
                <a:latin typeface="Arial Narrow" panose="020B0606020202030204" pitchFamily="34" charset="0"/>
              </a:rPr>
              <a:t>/ </a:t>
            </a:r>
            <a:r>
              <a:rPr lang="en-US" altLang="en-US" sz="4400" b="1" dirty="0" err="1">
                <a:solidFill>
                  <a:srgbClr val="FFFFFF"/>
                </a:solidFill>
                <a:latin typeface="Arial Narrow" panose="020B0606020202030204" pitchFamily="34" charset="0"/>
              </a:rPr>
              <a:t>rahûm</a:t>
            </a:r>
            <a:r>
              <a:rPr lang="en-US" altLang="en-US" sz="4400" b="1" dirty="0">
                <a:solidFill>
                  <a:srgbClr val="FFFFFF"/>
                </a:solidFill>
                <a:latin typeface="Arial Narrow" panose="020B0606020202030204" pitchFamily="34" charset="0"/>
              </a:rPr>
              <a:t> to described God’s character as gracious &amp; </a:t>
            </a:r>
            <a:r>
              <a:rPr lang="en-US" altLang="en-US" sz="4400" b="1" dirty="0" smtClean="0">
                <a:solidFill>
                  <a:srgbClr val="FFFFFF"/>
                </a:solidFill>
                <a:latin typeface="Arial Narrow" panose="020B0606020202030204" pitchFamily="34" charset="0"/>
              </a:rPr>
              <a:t>compassionate – Exodus 34:67; Joel 2:13</a:t>
            </a:r>
            <a:endParaRPr lang="en-US" altLang="en-US" sz="4400" b="1" dirty="0" smtClean="0">
              <a:solidFill>
                <a:srgbClr val="FFFFFF"/>
              </a:solidFill>
              <a:latin typeface="Arial Narrow" panose="020B0606020202030204" pitchFamily="34" charset="0"/>
            </a:endParaRPr>
          </a:p>
        </p:txBody>
      </p:sp>
    </p:spTree>
    <p:extLst>
      <p:ext uri="{BB962C8B-B14F-4D97-AF65-F5344CB8AC3E}">
        <p14:creationId xmlns:p14="http://schemas.microsoft.com/office/powerpoint/2010/main" val="2296803993"/>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51202"/>
                                        </p:tgtEl>
                                        <p:attrNameLst>
                                          <p:attrName>style.visibility</p:attrName>
                                        </p:attrNameLst>
                                      </p:cBhvr>
                                      <p:to>
                                        <p:strVal val="visible"/>
                                      </p:to>
                                    </p:set>
                                  </p:childTnLst>
                                </p:cTn>
                              </p:par>
                            </p:childTnLst>
                          </p:cTn>
                        </p:par>
                        <p:par>
                          <p:cTn id="7" fill="hold">
                            <p:stCondLst>
                              <p:cond delay="0"/>
                            </p:stCondLst>
                            <p:childTnLst>
                              <p:par>
                                <p:cTn id="8" presetID="9" presetClass="entr" presetSubtype="0" fill="hold" grpId="0" nodeType="afterEffect">
                                  <p:stCondLst>
                                    <p:cond delay="0"/>
                                  </p:stCondLst>
                                  <p:childTnLst>
                                    <p:set>
                                      <p:cBhvr>
                                        <p:cTn id="9" dur="1" fill="hold">
                                          <p:stCondLst>
                                            <p:cond delay="0"/>
                                          </p:stCondLst>
                                        </p:cTn>
                                        <p:tgtEl>
                                          <p:spTgt spid="51203">
                                            <p:txEl>
                                              <p:pRg st="0" end="0"/>
                                            </p:txEl>
                                          </p:spTgt>
                                        </p:tgtEl>
                                        <p:attrNameLst>
                                          <p:attrName>style.visibility</p:attrName>
                                        </p:attrNameLst>
                                      </p:cBhvr>
                                      <p:to>
                                        <p:strVal val="visible"/>
                                      </p:to>
                                    </p:set>
                                    <p:animEffect transition="in" filter="dissolve">
                                      <p:cBhvr>
                                        <p:cTn id="10" dur="500"/>
                                        <p:tgtEl>
                                          <p:spTgt spid="51203">
                                            <p:txEl>
                                              <p:pRg st="0" end="0"/>
                                            </p:txEl>
                                          </p:spTgt>
                                        </p:tgtEl>
                                      </p:cBhvr>
                                    </p:animEffect>
                                  </p:childTnLst>
                                  <p:subTnLst>
                                    <p:animClr clrSpc="rgb" dir="cw">
                                      <p:cBhvr override="childStyle">
                                        <p:cTn dur="1" fill="hold" display="0" masterRel="nextClick" afterEffect="1"/>
                                        <p:tgtEl>
                                          <p:spTgt spid="51203">
                                            <p:txEl>
                                              <p:pRg st="0" end="0"/>
                                            </p:txEl>
                                          </p:spTgt>
                                        </p:tgtEl>
                                        <p:attrNameLst>
                                          <p:attrName>ppt_c</p:attrName>
                                        </p:attrNameLst>
                                      </p:cBhvr>
                                      <p:to>
                                        <a:srgbClr val="C0C0C0"/>
                                      </p:to>
                                    </p:animClr>
                                  </p:subTnLst>
                                </p:cTn>
                              </p:par>
                            </p:childTnLst>
                          </p:cTn>
                        </p:par>
                      </p:childTnLst>
                    </p:cTn>
                  </p:par>
                  <p:par>
                    <p:cTn id="11" fill="hold">
                      <p:stCondLst>
                        <p:cond delay="indefinite"/>
                      </p:stCondLst>
                      <p:childTnLst>
                        <p:par>
                          <p:cTn id="12" fill="hold">
                            <p:stCondLst>
                              <p:cond delay="0"/>
                            </p:stCondLst>
                            <p:childTnLst>
                              <p:par>
                                <p:cTn id="13" presetID="9" presetClass="entr" presetSubtype="0" fill="hold" grpId="0" nodeType="clickEffect">
                                  <p:stCondLst>
                                    <p:cond delay="0"/>
                                  </p:stCondLst>
                                  <p:childTnLst>
                                    <p:set>
                                      <p:cBhvr>
                                        <p:cTn id="14" dur="1" fill="hold">
                                          <p:stCondLst>
                                            <p:cond delay="0"/>
                                          </p:stCondLst>
                                        </p:cTn>
                                        <p:tgtEl>
                                          <p:spTgt spid="51203">
                                            <p:txEl>
                                              <p:pRg st="1" end="1"/>
                                            </p:txEl>
                                          </p:spTgt>
                                        </p:tgtEl>
                                        <p:attrNameLst>
                                          <p:attrName>style.visibility</p:attrName>
                                        </p:attrNameLst>
                                      </p:cBhvr>
                                      <p:to>
                                        <p:strVal val="visible"/>
                                      </p:to>
                                    </p:set>
                                    <p:animEffect transition="in" filter="dissolve">
                                      <p:cBhvr>
                                        <p:cTn id="15" dur="500"/>
                                        <p:tgtEl>
                                          <p:spTgt spid="5120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02" grpId="0"/>
      <p:bldP spid="51203" grpId="0" uiExpand="1" build="p"/>
    </p:bldLst>
  </p:timing>
</p:sld>
</file>

<file path=ppt/theme/theme1.xml><?xml version="1.0" encoding="utf-8"?>
<a:theme xmlns:a="http://schemas.openxmlformats.org/drawingml/2006/main" name="Custom Design">
  <a:themeElements>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Custom Desig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3_Default Design">
  <a:themeElements>
    <a:clrScheme name="3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3_Default Desig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3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3_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3_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3_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3_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3_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3_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3_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3_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3_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3_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3_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Sermon 1</Template>
  <TotalTime>803</TotalTime>
  <Words>1136</Words>
  <Application>Microsoft Office PowerPoint</Application>
  <PresentationFormat>On-screen Show (4:3)</PresentationFormat>
  <Paragraphs>130</Paragraphs>
  <Slides>29</Slides>
  <Notes>29</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29</vt:i4>
      </vt:variant>
    </vt:vector>
  </HeadingPairs>
  <TitlesOfParts>
    <vt:vector size="37" baseType="lpstr">
      <vt:lpstr>Arial</vt:lpstr>
      <vt:lpstr>Arial Narrow</vt:lpstr>
      <vt:lpstr>TekniaGreek</vt:lpstr>
      <vt:lpstr>TekniaHebrew</vt:lpstr>
      <vt:lpstr>Times New Roman</vt:lpstr>
      <vt:lpstr>Wingdings</vt:lpstr>
      <vt:lpstr>Custom Design</vt:lpstr>
      <vt:lpstr>3_Default Design</vt:lpstr>
      <vt:lpstr>Grace Bible Church  Glorifying God  by Making Disciples of Jesus Christ</vt:lpstr>
      <vt:lpstr>A reminder to consider others Please:</vt:lpstr>
      <vt:lpstr>The Grace of God Selected Scriptures</vt:lpstr>
      <vt:lpstr>PowerPoint Presentation</vt:lpstr>
      <vt:lpstr>The Grace of God Selected Scriptures</vt:lpstr>
      <vt:lpstr>The Grace of God Selected Scriptures</vt:lpstr>
      <vt:lpstr>Defining Grace Hebrew</vt:lpstr>
      <vt:lpstr>Defining Grace Hebrew</vt:lpstr>
      <vt:lpstr>Defining Grace Hebrew</vt:lpstr>
      <vt:lpstr>Defining Grace Greek</vt:lpstr>
      <vt:lpstr>Defining Grace Greek</vt:lpstr>
      <vt:lpstr>Defining Grace Gospels &amp; Acts</vt:lpstr>
      <vt:lpstr>Defining Grace Epistles</vt:lpstr>
      <vt:lpstr>Defining Grace Epistles</vt:lpstr>
      <vt:lpstr>Grace &amp; Mercy</vt:lpstr>
      <vt:lpstr>Grace &amp; Mercy</vt:lpstr>
      <vt:lpstr>Grace &amp; Mercy</vt:lpstr>
      <vt:lpstr>Grace &amp; Mercy</vt:lpstr>
      <vt:lpstr>The Need for Grace</vt:lpstr>
      <vt:lpstr>The Need for Grace</vt:lpstr>
      <vt:lpstr>The Need for Grace</vt:lpstr>
      <vt:lpstr>Grace and Salvation</vt:lpstr>
      <vt:lpstr>Grace and Salvation</vt:lpstr>
      <vt:lpstr>Grace and Salvation</vt:lpstr>
      <vt:lpstr>Grace and Salvation</vt:lpstr>
      <vt:lpstr>Additional Blessings of God’s Grace</vt:lpstr>
      <vt:lpstr>Additional Blessings of God’s Grace</vt:lpstr>
      <vt:lpstr>Conclusions</vt:lpstr>
      <vt:lpstr>Grace Bible Church  Glorifying God  by Making Disciples of Jesus Christ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Grace Bible Church</dc:title>
  <dc:creator>Scott</dc:creator>
  <cp:lastModifiedBy>Microsoft account</cp:lastModifiedBy>
  <cp:revision>54</cp:revision>
  <dcterms:modified xsi:type="dcterms:W3CDTF">2022-06-12T01:38:45Z</dcterms:modified>
</cp:coreProperties>
</file>