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3"/>
  </p:notesMasterIdLst>
  <p:sldIdLst>
    <p:sldId id="296" r:id="rId3"/>
    <p:sldId id="299" r:id="rId4"/>
    <p:sldId id="260" r:id="rId5"/>
    <p:sldId id="278" r:id="rId6"/>
    <p:sldId id="301" r:id="rId7"/>
    <p:sldId id="300" r:id="rId8"/>
    <p:sldId id="302" r:id="rId9"/>
    <p:sldId id="279" r:id="rId10"/>
    <p:sldId id="303" r:id="rId11"/>
    <p:sldId id="304" r:id="rId12"/>
    <p:sldId id="305" r:id="rId13"/>
    <p:sldId id="280" r:id="rId14"/>
    <p:sldId id="281" r:id="rId15"/>
    <p:sldId id="306" r:id="rId16"/>
    <p:sldId id="307" r:id="rId17"/>
    <p:sldId id="308" r:id="rId18"/>
    <p:sldId id="282" r:id="rId19"/>
    <p:sldId id="309" r:id="rId20"/>
    <p:sldId id="310" r:id="rId21"/>
    <p:sldId id="311" r:id="rId22"/>
    <p:sldId id="313" r:id="rId23"/>
    <p:sldId id="314" r:id="rId24"/>
    <p:sldId id="283" r:id="rId25"/>
    <p:sldId id="284" r:id="rId26"/>
    <p:sldId id="315" r:id="rId27"/>
    <p:sldId id="316" r:id="rId28"/>
    <p:sldId id="286" r:id="rId29"/>
    <p:sldId id="317" r:id="rId30"/>
    <p:sldId id="318" r:id="rId31"/>
    <p:sldId id="297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8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84520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3370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26229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84266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45691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37322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4928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89363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96032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14219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8040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67978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87816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62802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11442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3264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2281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0471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2720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8442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Greek Words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Corinthians 1:3 - the Father of mercies. Romans 12:1 - God’s mercy as motivation to live for 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Luke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6:36; Colossians 3:12 - man is to be merciful as a reflection of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mercy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341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Greek Words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iJlasthvrion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hilaskomai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iJlasmovV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hilasmos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mercy seat (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tr6PoB1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kapporeth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, an element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atonement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2:17 - propitiation.  The cognate word,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iJlavsmovV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hilasmos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also propitiation - 1 John 2:2 and 4:10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548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eaLnBrk="1" hangingPunct="1"/>
            <a:r>
              <a:rPr lang="en-US" altLang="en-US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elements of God’s love by which He has compassion towards </a:t>
            </a:r>
            <a:r>
              <a:rPr lang="en-US" altLang="en-US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creation, &amp; especially </a:t>
            </a:r>
            <a:r>
              <a:rPr lang="en-US" altLang="en-US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to those He has chosen for Himself, for their afflictions due to their frail state </a:t>
            </a:r>
            <a:r>
              <a:rPr lang="en-US" altLang="en-US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needy </a:t>
            </a:r>
            <a:r>
              <a:rPr lang="en-US" altLang="en-US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condition, </a:t>
            </a:r>
            <a:r>
              <a:rPr lang="en-US" altLang="en-US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pity </a:t>
            </a:r>
            <a:r>
              <a:rPr lang="en-US" altLang="en-US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upon them because of the troubles that come upon them due to their sin, </a:t>
            </a:r>
            <a:r>
              <a:rPr lang="en-US" altLang="en-US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by </a:t>
            </a:r>
            <a:r>
              <a:rPr lang="en-US" altLang="en-US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which He extends His lovingkindness to meet their need </a:t>
            </a:r>
            <a:r>
              <a:rPr lang="en-US" altLang="en-US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provide </a:t>
            </a:r>
            <a:r>
              <a:rPr lang="en-US" altLang="en-US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a means of propitiation </a:t>
            </a:r>
            <a:r>
              <a:rPr lang="en-US" altLang="en-US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expiation </a:t>
            </a:r>
            <a:r>
              <a:rPr lang="en-US" altLang="en-US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to spare them from the consequences of their sin by receiving His forgiveness</a:t>
            </a:r>
            <a:endParaRPr lang="en-US" altLang="en-US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Need for 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Suffering the Consequences of Sin in this Life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tolerates human suffering by His own longsuffering in providing a means of redemption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Natural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consequences of your own sin - warnings in Psalm 7:14-16; Galatians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6:7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Need for 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Suffering the Consequences of Sin in this Life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Consequences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your sin should teach you a lesson &amp; compassion of others helps alleviate the suffering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merciful Father that teaches lessons &amp; comforts as well as disciplines  - Luke 6:34-35;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Heb.12:3-13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066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Need for 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Suffering the Consequences of Sin in this Life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Mercy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related to suffering consequences of the sin of others and / or living in a sin cursed world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5:11; Psalm 103:3,13; 1 Peter 5:7 - God is compassionate &amp; merciful, we can cry out to Him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help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832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Need for 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Suffering the Consequences of Sin in this Life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reflect God’s loving compassion and do good for others (John 13:34; James 2:8; Gal. 6:10)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need God’s mercy because they suffer the consequences of sin in this 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28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Need for 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Eternal Condemnation for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is serious due to both its consequences and its attack on God’s character - Psalm 51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major conflict Jesus had with the Scribes &amp; Pharisees was their redefinition of what was or was not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sinful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Need for 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Eternal Condemnation for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9144000" cy="5867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more pervasive that most realized due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to:</a:t>
            </a:r>
          </a:p>
          <a:p>
            <a:pPr marL="742950" lvl="1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Not recognizing everything God declares to be sin.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Not considering God examines the heart &amp; mind.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Evaluating sin by their own standard.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938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Need for 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Eternal Condemnation for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just reaction to sin is death: Genesis 3; Ezekiel 18:4; Romans 6:23. History is a record of death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Psalm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7:11; Romans 1:18 - God’s wrath is revealed in the past, present and into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2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Need for 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Eternal Condemnation for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wrath is seen in sickness (Numbers 11), deportation (Ezra 5:12), annihilation (1 Sam. 15), the Flood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wrath in the present is seen in man’s descent into depravity - Romans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1:18-32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393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Need for 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Eternal Condemnation for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future wrath will be expressed in destruction of earth (2 Peter 3) &amp; condemnation to the Hell (Rev. 20)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holy, righteous and just, and all sin condemns - Romans 1:28-32; 1 Cor. 6:9-10; Revelation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21:8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330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Need for 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Eternal Condemnation for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Lying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universal - everyone stands condemned - Romans 3:10-12;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no ability to correct the problem on his own - Isaiah 64:6; Ephesians 2:1-2 - mercy is required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471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Mercy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Sinners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“As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judgment is God’s justice confronting moral inequity, so mercy is the goodness of God confronting human suffering and guilt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.”										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A. W. Tozer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2:3-5 - God is rich in mercy because of His great love. There is hope for sinners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0370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Examples of God’s Mercy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Adam &amp; Eve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Cain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the pre-flood world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Noah &amp; his family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choice of Abraham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Provision of the substitute lamb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0370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Examples of God’s Mercy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Through Joseph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Rescue from slavery in Egypt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First Passover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During the Wilderness wanderings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Provision of Judges to deliver</a:t>
            </a:r>
          </a:p>
        </p:txBody>
      </p:sp>
    </p:spTree>
    <p:extLst>
      <p:ext uri="{BB962C8B-B14F-4D97-AF65-F5344CB8AC3E}">
        <p14:creationId xmlns:p14="http://schemas.microsoft.com/office/powerpoint/2010/main" val="1509190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0370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Examples of God’s Mercy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Through Prophets in warning &amp; encouragement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remnant alive at the fall of Jerusalem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remnant returns from Babylon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healing &amp; casting out demons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659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Mercy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Sinners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mercy to the wicked is demonstrated in withholding judgment &amp; kindness in providing for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2:17, 1 John 2:2; 4:10 - Jesus is the propitiation for man’s sin - the sacrifice that averts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wrath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Mercy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Sinners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rich in mercy (Eph. 2:4) &amp; saves from sin according to His mercy poured out in Christ (Titus:3:5)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Mercy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offered freely to those that repent and believe, but unbelief blocks it - Hebrews 3:19; John 3:16-20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517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you believe the truth about Jesus &amp; what He has done?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you have, rejoice in His mercy &amp; tell 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you have not, Fear God and humble yourself to seek truth – that will lead you to Jesus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8351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God Rich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Flexibility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Jim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Zieger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Randy Ryan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Malvaso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Hebrew Words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tr6PoB1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kapporeth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Mercy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seat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atone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.j1r2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raham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to show mercy.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.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Ojr1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rahum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sympathy,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compassion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.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ym3j*r1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rahămîm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tender mercy.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deep inward feeling we know variously as compassion, pity, mercy. Psalm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103:13.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Hebrew Words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Exodus 33:19 - the unconditional election of God in showing mercy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28:13 - God’s mercy and undeserved forgiveness of those that confess / repent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Kings 13:23 - God’s continuing mercy and grace in preserving his unrepentant people from judgment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0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Hebrew Words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emotion of mercy results in acts of mercy, and His tender mercy is rooted in His free love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lm1h2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chamal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hl9m1h2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chemlah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- spare, pity, have compassion upon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Exodus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2:6 - Pharaoh’s daughter on Moses.  Malachi 3:17 - the Lord of Hosts sparing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Israel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889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Hebrew Words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ds6j6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hesed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- kindness; lovingkindness;  steadfast, unfailing, loyal love.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Lamentations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3:22 - God’s compassion, pity, mercy arise from being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lovingkind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&amp; steadfast in love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,n1j2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hanan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- translated as both mercy and grace.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05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Greek Words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Greek" panose="02000503060000020004" pitchFamily="2" charset="0"/>
              </a:rPr>
              <a:t>e[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leoV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eleos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;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ejleevw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eleeō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an equivalent of ds6j6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hesed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Luke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10 - the Good Samaritan showed mercy demonstrating love of neighbor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mercy - 3 times in Luke 1:46-45, Mary’s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Magnificant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2 times in Luke 1:68-79, Zachariah’s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prophecy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Mercy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Greek Words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oijktivw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oiktirō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oijltirmoV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oiktirmos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oijktivrmwn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oiktirmōn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merciful, compassionate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Mercy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 part of grief, lamentation or sympathy. Romans 9:15 cf. Exodus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33:19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619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802</TotalTime>
  <Words>1214</Words>
  <Application>Microsoft Office PowerPoint</Application>
  <PresentationFormat>On-screen Show (4:3)</PresentationFormat>
  <Paragraphs>138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Arial Narrow</vt:lpstr>
      <vt:lpstr>TekniaGreek</vt:lpstr>
      <vt:lpstr>TekniaHebrew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God Rich in Mercy Selected Scriptures</vt:lpstr>
      <vt:lpstr>Mercy Hebrew Words</vt:lpstr>
      <vt:lpstr>Mercy Hebrew Words</vt:lpstr>
      <vt:lpstr>Mercy Hebrew Words</vt:lpstr>
      <vt:lpstr>Mercy Hebrew Words</vt:lpstr>
      <vt:lpstr>Mercy Greek Words</vt:lpstr>
      <vt:lpstr>Mercy Greek Words</vt:lpstr>
      <vt:lpstr>Mercy Greek Words</vt:lpstr>
      <vt:lpstr>Mercy Greek Words</vt:lpstr>
      <vt:lpstr>PowerPoint Presentation</vt:lpstr>
      <vt:lpstr>The Need for Mercy Suffering the Consequences of Sin in this Life</vt:lpstr>
      <vt:lpstr>The Need for Mercy Suffering the Consequences of Sin in this Life</vt:lpstr>
      <vt:lpstr>The Need for Mercy Suffering the Consequences of Sin in this Life</vt:lpstr>
      <vt:lpstr>The Need for Mercy Suffering the Consequences of Sin in this Life</vt:lpstr>
      <vt:lpstr>The Need for Mercy Eternal Condemnation for Sin</vt:lpstr>
      <vt:lpstr>The Need for Mercy Eternal Condemnation for Sin</vt:lpstr>
      <vt:lpstr>The Need for Mercy Eternal Condemnation for Sin</vt:lpstr>
      <vt:lpstr>The Need for Mercy Eternal Condemnation for Sin</vt:lpstr>
      <vt:lpstr>The Need for Mercy Eternal Condemnation for Sin</vt:lpstr>
      <vt:lpstr>The Need for Mercy Eternal Condemnation for Sin</vt:lpstr>
      <vt:lpstr>God’s Mercy to Sinners</vt:lpstr>
      <vt:lpstr>Examples of God’s Mercy</vt:lpstr>
      <vt:lpstr>Examples of God’s Mercy</vt:lpstr>
      <vt:lpstr>Examples of God’s Mercy</vt:lpstr>
      <vt:lpstr>God’s Mercy to Sinners</vt:lpstr>
      <vt:lpstr>God’s Mercy to Sinners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2022-06-04T21:17:09Z</dcterms:modified>
</cp:coreProperties>
</file>