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300" r:id="rId6"/>
    <p:sldId id="278" r:id="rId7"/>
    <p:sldId id="301" r:id="rId8"/>
    <p:sldId id="279" r:id="rId9"/>
    <p:sldId id="302" r:id="rId10"/>
    <p:sldId id="303" r:id="rId11"/>
    <p:sldId id="280" r:id="rId12"/>
    <p:sldId id="304" r:id="rId13"/>
    <p:sldId id="281" r:id="rId14"/>
    <p:sldId id="305" r:id="rId15"/>
    <p:sldId id="282" r:id="rId16"/>
    <p:sldId id="306" r:id="rId17"/>
    <p:sldId id="307" r:id="rId18"/>
    <p:sldId id="283" r:id="rId19"/>
    <p:sldId id="284" r:id="rId20"/>
    <p:sldId id="286" r:id="rId21"/>
    <p:sldId id="308" r:id="rId22"/>
    <p:sldId id="309" r:id="rId23"/>
    <p:sldId id="311" r:id="rId24"/>
    <p:sldId id="310" r:id="rId25"/>
    <p:sldId id="287" r:id="rId26"/>
    <p:sldId id="313" r:id="rId27"/>
    <p:sldId id="312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0651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3159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6093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0061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54411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29404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04102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74607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7865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59959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0710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948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9435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3649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Cultural Changes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industrial revolution tended to separate fathers from children &amp; led to changes in family dynamics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Fathers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became responsible to provided a paycheck and mothers became responsible for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Cultural Changes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25475" indent="-571500" eaLnBrk="1" hangingPunct="1">
              <a:buNone/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Marry before you have children. </a:t>
            </a:r>
          </a:p>
          <a:p>
            <a:pPr marL="625475" indent="-571500" eaLnBrk="1" hangingPunct="1">
              <a:buNone/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Take responsibility to be involved with children regardless of the relationship with the mother</a:t>
            </a:r>
          </a:p>
          <a:p>
            <a:pPr marL="625475" indent="-571500" eaLnBrk="1" hangingPunct="1">
              <a:buNone/>
              <a:tabLst>
                <a:tab pos="625475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Learn the responsibilities God has given you as a father &amp; strive to fulfill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048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Moses is retelling the Law to the second generation prior to their crossing over to conquer the promised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land)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law was to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Prolong your life,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That it would be well with you,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That you would multiply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“Shema” (vs. 4-5) is the essence of all the Law (Matthew 22:35-40)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88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Carry Out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6:6-9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parents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must: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Love the Lord,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diligent to teach the children,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Model a life lived for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primary responsibility is on the dad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6:4; Colossians 3:21;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Ephesians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5:23; 1 Corinthians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11:3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Carry Out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6:6-9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helps,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if he can’t or won’t, she will fulfill it herself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1:8; Ephesians 6:1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46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1.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Parent must love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Heart refers to the seat of the will and belief.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Thought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action and belief should coincide, not be separated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Intellectual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assent is not sufficient for what is believed is revealed by how you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9987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1.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Parent must love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live out the claim to love the Lord or they prove to be hypocrites to their children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Hypocrisy 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primary reason for children to reject their parent’s faith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demonstrate their love for God in every area of life are a blessing to their children - &amp;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66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2. The Parent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Must Diligently Teach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Teaching is an active piercing of your child’s heart and mind with the truths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memorial stones in Joshua 4 is a good example of being proactive in creating opportunities to teach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3.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 Must Model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parents are responsible to teach their children about God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can only assist them in it</a:t>
            </a:r>
          </a:p>
          <a:p>
            <a:pPr marL="625475" indent="-5715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When you sit in your house - family devotions &amp; meal times. </a:t>
            </a:r>
          </a:p>
          <a:p>
            <a:pPr marL="796925" lvl="1" indent="-5064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Turn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off the TV, radio &amp; phones so you can interact with your family without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distractions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3.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 Must Model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marL="625475" indent="-5715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When you walk by the way - while traveling from place to place point out things of God to them</a:t>
            </a:r>
          </a:p>
          <a:p>
            <a:pPr marL="625475" indent="-5715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When you lie down - read them Bible stories and moral tales, pray with them as they go to bed (Ps. 4:8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87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3.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 Must Model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When you rise up - start the day by helping them seek the Lord before the day’s activities begin (Ps. 5:3)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Mezzuzah’s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phylacteries used as reminders of God’s law in daily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instructed them to teach their children so that the future generations would know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35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3.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 Must Model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role models for their children, it is only a question of what kind of role model they are setting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otherwise godly role models have their flaws - be humble to confess, ask forgiveness,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correct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11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3.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 Must Model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Ezekiel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18:14-20 - God holds each person is responsible for their own sin - you can’t blame your parents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56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Godly Father Will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marL="515938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1. Love the Lord with all his heart, soul and might.</a:t>
            </a:r>
          </a:p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Be diligent in teaching his children Biblical truths. This includes being proactive to create opportunities and take advantage of unplanned opportunities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Godly Father Will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Be a positive role model of a godly man in every area of life.</a:t>
            </a:r>
          </a:p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Be humble to admit faults and correct them. That will be a blessing to you, your family and others at any and every stage of life.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316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you are doing well, praise the Lord! Keep doing it and be a help to others to do likewise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need to improve, develop a plan and seek whatever help is need - &amp; everyone encourage the dads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761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Father’s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Responsibility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need men of godly character: Integrity, Diligence, Qualified to be Deacons,  Trust God, Courageous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Courage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stand up to Cancel Culture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resisting conformity to the world to be transformed by God - Romans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12:2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Father’s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Responsibility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wives make it easier for their husbands to godly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45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Concept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Fatherhood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uses the term “Father” for Himself, so distorted concepts of fatherhood give distorted concepts of God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Hebrew fathers were to make sure their children were taught skills for living and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Concept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Fatherhood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Rabbi - from Abba, daddy - were substitute fathers in teaching God’s law to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130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Overview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Responsibilities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marL="515938" indent="-461963" eaLnBrk="1" hangingPunct="1">
              <a:buNone/>
              <a:tabLst>
                <a:tab pos="4619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Provide the material needs of his family (Matthew. 7:9-1; 1 Timothy 5:8)</a:t>
            </a:r>
          </a:p>
          <a:p>
            <a:pPr marL="515938" indent="-461963" eaLnBrk="1" hangingPunct="1">
              <a:buNone/>
              <a:tabLst>
                <a:tab pos="46196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2. Instruct his children (Proverbs 1:8) </a:t>
            </a:r>
          </a:p>
          <a:p>
            <a:pPr marL="515938" indent="-461963" eaLnBrk="1" hangingPunct="1">
              <a:buNone/>
              <a:tabLst>
                <a:tab pos="46196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3. Exhort, encourage and implore children (1 Thessalonians 2:11)</a:t>
            </a:r>
          </a:p>
          <a:p>
            <a:pPr marL="515938" indent="-461963" eaLnBrk="1" hangingPunct="1">
              <a:buNone/>
              <a:tabLst>
                <a:tab pos="461963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4. Punish unruly children (Deuteronomy 21:18-21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Overview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Responsibilities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Raise the children in the discipline and nurture of the Lord without provoking them or exasperating them causing them to lose heart (Ephesians 6:4; Colossians 3:21)</a:t>
            </a:r>
          </a:p>
          <a:p>
            <a:pPr marL="569913" indent="-5699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6. Discipline his children (Hebrews12:7)</a:t>
            </a:r>
          </a:p>
          <a:p>
            <a:pPr marL="569913" indent="-5699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7. Love his wife (Ephesians 5:25,28,33)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4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Overview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Benefits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marL="742950" indent="-742950" eaLnBrk="1" hangingPunct="1">
              <a:buAutoNum type="alpha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commanded to obey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(Ephesians 6:1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742950" eaLnBrk="1" hangingPunct="1">
              <a:buAutoNum type="alphaUcPeriod"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commanded to honor the parents (Deut. 5:16; Matt. 15:4, Eph. 6:2)</a:t>
            </a:r>
          </a:p>
          <a:p>
            <a:pPr marL="742950" indent="-742950" eaLnBrk="1" hangingPunct="1">
              <a:buAutoNum type="alphaUcPeriod"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directed to seek his advice (Deut. 32:7; Proverbs 4:1; 23:22)</a:t>
            </a:r>
          </a:p>
          <a:p>
            <a:pPr marL="742950" indent="-742950" eaLnBrk="1" hangingPunct="1">
              <a:buAutoNum type="alphaUcPeriod"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directed to care for him if unable to do so himself (1 Tim. 5:8)</a:t>
            </a:r>
          </a:p>
          <a:p>
            <a:pPr marL="742950" indent="-742950" eaLnBrk="1" hangingPunct="1">
              <a:buAutoNum type="alphaUcPeriod"/>
            </a:pP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32004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913</TotalTime>
  <Words>1123</Words>
  <Application>Microsoft Office PowerPoint</Application>
  <PresentationFormat>On-screen Show (4:3)</PresentationFormat>
  <Paragraphs>120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 Father’s Responsibility Deuteronomy 6:1-9</vt:lpstr>
      <vt:lpstr>A Father’s Responsibility Deuteronomy 6:1-9</vt:lpstr>
      <vt:lpstr>The Concept of Fatherhood</vt:lpstr>
      <vt:lpstr>The Concept of Fatherhood</vt:lpstr>
      <vt:lpstr>Overview of Responsibilities</vt:lpstr>
      <vt:lpstr>Overview of Responsibilities</vt:lpstr>
      <vt:lpstr>Overview of Benefits</vt:lpstr>
      <vt:lpstr>Cultural Changes</vt:lpstr>
      <vt:lpstr>Cultural Changes</vt:lpstr>
      <vt:lpstr>God’s Command Deuteronomy 6:1-5</vt:lpstr>
      <vt:lpstr>God’s Command Deuteronomy 6:1-5</vt:lpstr>
      <vt:lpstr>How to Carry Out the Command Deuteronomy 6:6-9</vt:lpstr>
      <vt:lpstr>How to Carry Out the Command Deuteronomy 6:6-9</vt:lpstr>
      <vt:lpstr>1. The Parent must love the Lord  Deuteronomy 6:6</vt:lpstr>
      <vt:lpstr>1. The Parent must love the Lord  Deuteronomy 6:6</vt:lpstr>
      <vt:lpstr>2. The Parent Must Diligently Teach </vt:lpstr>
      <vt:lpstr>3. The Parent Must Model this Life</vt:lpstr>
      <vt:lpstr>3. The Parent Must Model this Life</vt:lpstr>
      <vt:lpstr>3. The Parent Must Model this Life</vt:lpstr>
      <vt:lpstr>3. The Parent Must Model this Life</vt:lpstr>
      <vt:lpstr>3. The Parent Must Model this Life</vt:lpstr>
      <vt:lpstr>A Godly Father Will</vt:lpstr>
      <vt:lpstr>A Godly Father Will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2022-06-18T23:44:37Z</dcterms:modified>
</cp:coreProperties>
</file>