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2" r:id="rId10"/>
    <p:sldId id="303" r:id="rId11"/>
    <p:sldId id="282" r:id="rId12"/>
    <p:sldId id="304" r:id="rId13"/>
    <p:sldId id="305" r:id="rId14"/>
    <p:sldId id="280" r:id="rId15"/>
    <p:sldId id="306" r:id="rId16"/>
    <p:sldId id="307" r:id="rId17"/>
    <p:sldId id="281" r:id="rId18"/>
    <p:sldId id="308" r:id="rId19"/>
    <p:sldId id="309" r:id="rId20"/>
    <p:sldId id="283" r:id="rId21"/>
    <p:sldId id="310" r:id="rId22"/>
    <p:sldId id="311" r:id="rId23"/>
    <p:sldId id="287" r:id="rId24"/>
    <p:sldId id="312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9351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8581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355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5644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99347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07832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4912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02419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10897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7339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2307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8627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059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Defining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697478"/>
            <a:ext cx="9144000" cy="6160522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e[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roV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a “love of the worthy” combined with “a desire to possess”  - not used in the Scriptures</a:t>
            </a:r>
          </a:p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storghv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storgā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familial, natural love (family, kin, very close friends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Defining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697478"/>
            <a:ext cx="9144000" cy="6160522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filevw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-“like,” “value” - a wide range of intensities for both material &amp; immaterial objects &amp; people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human relationships, it is used in reference to friends - from casual to intimate.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86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Defining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697478"/>
            <a:ext cx="9144000" cy="6160522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ajgapavw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agapaó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word group  - overlaps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an equivalent for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bh4a5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aheb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 Septuagint</a:t>
            </a:r>
          </a:p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“love &amp; affection based on deep appreciation &amp; high regard” - A love of choice and sacrifice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09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Each type of love is expressed &amp; experienced by man, but it is tainted with inherent selfishness &amp;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e[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roV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can be good in marriage, but it leads to immorality outside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storghv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storgā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can create strong family ties, And blood is thicker than water, but not selfishness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filevw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needed for friendship, but selfishness can make even best friends into arch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enemies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98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ajgavph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among the ungodly is rare, but it is to be a hallmark of Christians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99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love (1 John 4:8; 2 Cor. 13:11), &amp; it is the basis for His mercy &amp; grace (Eph. 2:1-10).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ajgavph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an essential quality of God and a characteristic demanded of Christians in response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God’s attributes reflect on each other &amp; His love reflects both His infinite &amp; moral 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Created all things very good &amp; He continues to sustain all things as an act of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21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love provided a substitute sacrifice for Adam &amp; Eve instead of destroying them for their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love extended grace to Noah &amp; his family &amp; the animals instead of destroying them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flood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225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love extended blessing to Abraham &amp; his descendants &amp; to bless the world through Messiah</a:t>
            </a:r>
          </a:p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chose to love Jacob and make the nation of Israel His own people </a:t>
            </a:r>
          </a:p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loved Israel, He turned the curses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Balak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wanted pronounced on them into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loves Israel He has kept all of His promises to the nation including restoration </a:t>
            </a:r>
          </a:p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Lord’s love is demonstrated in His discipline of those that belong to Him - Hebrews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12:5-10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6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plan of redemption of sinners through Jesus’ atonement arose from His love (John 3:16, etc.)</a:t>
            </a:r>
          </a:p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demonstrated in Christ’s substitutionary death for sinners is the basis for Christian hope</a:t>
            </a:r>
          </a:p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provides absolute security for the saved (Romans 8:28-39)</a:t>
            </a:r>
          </a:p>
        </p:txBody>
      </p:sp>
    </p:spTree>
    <p:extLst>
      <p:ext uri="{BB962C8B-B14F-4D97-AF65-F5344CB8AC3E}">
        <p14:creationId xmlns:p14="http://schemas.microsoft.com/office/powerpoint/2010/main" val="1638990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Responding to God’s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Repentance - the kindness of God should lead to repentance - Romans 2:4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because He first loved you (1 John 4:19) &amp; obey His commandments out of love (John 14:15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Responding to God’s 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others beginning with other believers (John 13:25) and extending to others, even enemies (Mt. 5:44)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peace of being justified by faith &amp; without fear because of God’s love - Rom. 5:1; 8:1;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4:18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0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Love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basis for a long marriage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is: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While the world pursues fleeting feelings, God directs couples to follow His own example of love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Confused about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the pursuit of romantic love result in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“happily ever after”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“lies, pain and sorrow”? 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many good &amp; long marriages, but there is also a lot of estrangement, separation &amp; divorce</a:t>
            </a:r>
          </a:p>
          <a:p>
            <a:pPr eaLnBrk="1" hangingPunct="1"/>
            <a:r>
              <a:rPr lang="en-US" altLang="en-US" sz="4400" b="1" i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Testaments </a:t>
            </a:r>
            <a:r>
              <a:rPr lang="en-US" altLang="en-US" sz="4400" b="1" i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of 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Leon Morris - word studies on love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Confused about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Committed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Biblical love is better than worldly ideas of romance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confusing because true love is quite different from the love most people are searching to find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must be understood from God’s perspective and experienced by following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89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Confused about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is inherently unselfish, but people are selfish and want their desires fulfilled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and man’s substitutes for it are opposed to each other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19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Defining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bh4a5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aheb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“an affection based on a close relationship”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Intensity ranges widely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relationships: Husband / wife; Parent / child; slave / master; friends;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neighbors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Defining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bh4a5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aheb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things: food; wine &amp; oil; sleep; money; God’s law; evil; vanity; good; truth; wisdom, etc.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describe man’s love for God; God’s love for men - esp. Israel; the Lord’s love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82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Defining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qvj1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hāšaq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“that which attaches to something or someone” - “desire” - “bound by own volition”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Hebrew" panose="02000400000000000000" pitchFamily="2" charset="0"/>
              </a:rPr>
              <a:t>dWD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“beloved, love, uncle” - not used in reference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1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859</TotalTime>
  <Words>944</Words>
  <Application>Microsoft Office PowerPoint</Application>
  <PresentationFormat>On-screen Show (4:3)</PresentationFormat>
  <Paragraphs>99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Love of God Selected Scriptures</vt:lpstr>
      <vt:lpstr>Confused about Love</vt:lpstr>
      <vt:lpstr>Confused about Love</vt:lpstr>
      <vt:lpstr>Confused about Love</vt:lpstr>
      <vt:lpstr>Defining Love</vt:lpstr>
      <vt:lpstr>Defining Love</vt:lpstr>
      <vt:lpstr>Defining Love</vt:lpstr>
      <vt:lpstr>Defining Love</vt:lpstr>
      <vt:lpstr>Defining Love</vt:lpstr>
      <vt:lpstr>Defining Love</vt:lpstr>
      <vt:lpstr>Man’s Love</vt:lpstr>
      <vt:lpstr>Man’s Love</vt:lpstr>
      <vt:lpstr>Man’s Love</vt:lpstr>
      <vt:lpstr>God’s Love</vt:lpstr>
      <vt:lpstr>God’s Love</vt:lpstr>
      <vt:lpstr>God’s Love</vt:lpstr>
      <vt:lpstr>God’s Love</vt:lpstr>
      <vt:lpstr>God’s Love</vt:lpstr>
      <vt:lpstr>God’s Love</vt:lpstr>
      <vt:lpstr>Responding to God’s Love</vt:lpstr>
      <vt:lpstr>Responding to God’s Love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2022-04-30T15:40:16Z</dcterms:modified>
</cp:coreProperties>
</file>