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22"/>
  </p:notesMasterIdLst>
  <p:sldIdLst>
    <p:sldId id="299" r:id="rId4"/>
    <p:sldId id="300" r:id="rId5"/>
    <p:sldId id="260" r:id="rId6"/>
    <p:sldId id="291" r:id="rId7"/>
    <p:sldId id="292" r:id="rId8"/>
    <p:sldId id="293" r:id="rId9"/>
    <p:sldId id="301" r:id="rId10"/>
    <p:sldId id="278" r:id="rId11"/>
    <p:sldId id="294" r:id="rId12"/>
    <p:sldId id="279" r:id="rId13"/>
    <p:sldId id="295" r:id="rId14"/>
    <p:sldId id="296" r:id="rId15"/>
    <p:sldId id="280" r:id="rId16"/>
    <p:sldId id="281" r:id="rId17"/>
    <p:sldId id="290" r:id="rId18"/>
    <p:sldId id="282" r:id="rId19"/>
    <p:sldId id="287" r:id="rId20"/>
    <p:sldId id="28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F40CF48-3DC6-4CD2-A679-5D1FCB610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208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4186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CB75B4-CF9E-4D5A-8882-46B2524C111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205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C06E7-DA08-4659-8B6C-C725A05BBCF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04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CA47D-BEE7-4A87-A356-8BA2B188D65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965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FDAFF-1F48-476A-A3E2-B37EF3EB4C8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323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0733A-9104-4F7C-8E02-01E11F531D2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089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BEFA-B2A3-4AAB-8EC3-331A56F2C89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61225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3B12A-4CF2-4B55-95B3-A5520DEF352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102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EB90D-1A66-4919-8E50-06D6B0F4446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495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F2961-D1FC-4333-A0B6-165EE652E10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189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7123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BB14D-EE9E-4F8F-92F7-5428448CBDB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361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77784-F4AA-45FC-AD8B-A24F7F51E57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52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A5E4CD-C183-4AFF-A2DF-2F3CA04DF7E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017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666B06-2C26-43FD-A3EF-44F67791D3A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984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666B06-2C26-43FD-A3EF-44F67791D3A2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331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F614E-E84A-4D83-BF8C-1CF8960EF44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929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2FA4A-8717-4F70-A54C-4C872A03BFC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02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8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17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0784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5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07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60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3695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834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01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936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77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8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2496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874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927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6721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181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299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35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4547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448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237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56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68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9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5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0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6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2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429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14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12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573801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Overwhelming Responsibilities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334963" indent="-3349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6:4 – do not provoke to anger, but raise in the nurture &amp; admonition of the Lord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334963" indent="-3349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Nurture = Training, instruction, chastening, discipline  - to live by the principles &amp; precepts of the Lord</a:t>
            </a:r>
          </a:p>
          <a:p>
            <a:pPr marL="334963" indent="-3349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Admonition =  Exhortation, warning – to prevent disobedience to the Lord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Overwhelming Responsibilities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228600" indent="-228600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Deut. 6:4-7 -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the Lord &amp; teach your children about Him in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situations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228600" indent="-2286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1:8; 6:20</a:t>
            </a:r>
          </a:p>
          <a:p>
            <a:pPr marL="228600" indent="-2286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wise child brings gladness, but a foolish child brings grief and shame on the mother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(Proverbs 10:1, 29:15)</a:t>
            </a:r>
          </a:p>
          <a:p>
            <a:pPr marL="228600" indent="-2286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Parents are responsible before God in how they raise their children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Overwhelming Responsibilities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228600" indent="-2286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wants us to look to Him in raising our children &amp; be dependent upon Him</a:t>
            </a:r>
          </a:p>
          <a:p>
            <a:pPr marL="228600" indent="-2286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Seek God’s forgiveness for failure. </a:t>
            </a:r>
          </a:p>
          <a:p>
            <a:pPr marL="847725" lvl="1" indent="-504825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 gives a proper model of walking with Him</a:t>
            </a:r>
          </a:p>
          <a:p>
            <a:pPr marL="228600" indent="-2286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(of any age) can never use their parent’s failures as an excuse for their own sin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 Peter 1:3; 1 Cor. 10:13)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Maternal Principles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84163" indent="-2841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is a Good Wife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- Proverbs 31:10-12</a:t>
            </a:r>
          </a:p>
          <a:p>
            <a:pPr marL="742950" lvl="1" indent="-454025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will never be a better mother than you are a wife</a:t>
            </a:r>
          </a:p>
          <a:p>
            <a:pPr marL="284163" indent="-2841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is industrious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 10-19</a:t>
            </a:r>
          </a:p>
          <a:p>
            <a:pPr marL="284163" indent="-2841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increases the gain of the family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 16, 23, 24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</a:p>
          <a:p>
            <a:pPr marL="284163" indent="-284163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Maternal Principles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90513" indent="-29051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watches over her household -</a:t>
            </a:r>
          </a:p>
          <a:p>
            <a:pPr marL="847725" lvl="1" indent="-44291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is busy, not slothful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31:27</a:t>
            </a:r>
          </a:p>
          <a:p>
            <a:pPr marL="847725" lvl="1" indent="-44291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 family is well cared for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31:14-15</a:t>
            </a:r>
          </a:p>
          <a:p>
            <a:pPr marL="847725" lvl="1" indent="-44291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 work clothes her family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31:21-22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Maternal Principles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333375" indent="-33337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She is wise in teaching</a:t>
            </a:r>
          </a:p>
          <a:p>
            <a:pPr marL="981075" lvl="1" indent="-51276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She teaches by what she says -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Proverbs 31:26</a:t>
            </a:r>
          </a:p>
          <a:p>
            <a:pPr marL="981075" lvl="1" indent="-51276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She teaches by her example -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Proverbs 31:25</a:t>
            </a:r>
          </a:p>
          <a:p>
            <a:pPr marL="981075" lvl="1" indent="-51276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She is compassionate -         </a:t>
            </a: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Proverbs 31:20</a:t>
            </a:r>
          </a:p>
          <a:p>
            <a:pPr marL="981075" lvl="1" indent="-512763"/>
            <a:endParaRPr lang="en-US" altLang="en-US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Maternal Principles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Proverbs 31:10-31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407988" indent="-407988">
              <a:lnSpc>
                <a:spcPct val="90000"/>
              </a:lnSpc>
              <a:tabLst>
                <a:tab pos="40163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fears the Lord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31:30</a:t>
            </a:r>
          </a:p>
          <a:p>
            <a:pPr marL="407988" indent="-407988">
              <a:lnSpc>
                <a:spcPct val="90000"/>
              </a:lnSpc>
              <a:tabLst>
                <a:tab pos="40163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 children praise her &amp; call her blessed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31:28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407988" indent="-407988">
              <a:lnSpc>
                <a:spcPct val="90000"/>
              </a:lnSpc>
              <a:tabLst>
                <a:tab pos="40163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 husband says she excels them all -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31:29</a:t>
            </a:r>
          </a:p>
          <a:p>
            <a:pPr marL="407988" indent="-407988">
              <a:lnSpc>
                <a:spcPct val="90000"/>
              </a:lnSpc>
              <a:tabLst>
                <a:tab pos="401638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Proverbs 31 woman is the supreme practical example of a godly mother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  <a:noFill/>
          <a:ln/>
        </p:spPr>
        <p:txBody>
          <a:bodyPr/>
          <a:lstStyle/>
          <a:p>
            <a:pPr marL="290513" indent="-290513">
              <a:tabLst>
                <a:tab pos="847725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the best mom you can be by:</a:t>
            </a:r>
          </a:p>
          <a:p>
            <a:pPr marL="914400" lvl="1" indent="-509588">
              <a:buFont typeface="Wingdings" panose="05000000000000000000" pitchFamily="2" charset="2"/>
              <a:buAutoNum type="arabicParenR"/>
              <a:tabLst>
                <a:tab pos="847725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first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develop your relationship with Him.</a:t>
            </a:r>
          </a:p>
          <a:p>
            <a:pPr marL="914400" lvl="1" indent="-509588">
              <a:buFont typeface="Wingdings" panose="05000000000000000000" pitchFamily="2" charset="2"/>
              <a:buAutoNum type="arabicParenR"/>
              <a:tabLst>
                <a:tab pos="847725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a good wife.</a:t>
            </a:r>
          </a:p>
          <a:p>
            <a:pPr marL="914400" lvl="1" indent="-509588">
              <a:buFont typeface="Wingdings" panose="05000000000000000000" pitchFamily="2" charset="2"/>
              <a:buAutoNum type="arabicParenR"/>
              <a:tabLst>
                <a:tab pos="847725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Watch over your household.</a:t>
            </a:r>
          </a:p>
          <a:p>
            <a:pPr marL="914400" lvl="1" indent="-509588">
              <a:buFont typeface="Wingdings" panose="05000000000000000000" pitchFamily="2" charset="2"/>
              <a:buAutoNum type="arabicParenR"/>
              <a:tabLst>
                <a:tab pos="847725" algn="l"/>
              </a:tabLst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a wise teacher &amp; a godly example to your children.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by Making Disciples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  <p:extLst>
      <p:ext uri="{BB962C8B-B14F-4D97-AF65-F5344CB8AC3E}">
        <p14:creationId xmlns:p14="http://schemas.microsoft.com/office/powerpoint/2010/main" val="5037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Being a Mom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is my mother?</a:t>
            </a:r>
          </a:p>
          <a:p>
            <a:pPr marL="228600" indent="-228600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Mother / Mom is a word for the woman that sacrificed herself over and over again for you</a:t>
            </a:r>
          </a:p>
          <a:p>
            <a:pPr marL="228600" indent="-228600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Mother / Mom brings mixed emotions for some because that person abused them in some way</a:t>
            </a:r>
          </a:p>
          <a:p>
            <a:pPr marL="228600" indent="-228600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Mothering is a difficult job</a:t>
            </a:r>
          </a:p>
          <a:p>
            <a:pPr marL="228600" indent="-228600">
              <a:lnSpc>
                <a:spcPct val="90000"/>
              </a:lnSpc>
            </a:pP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Being a Mom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512763" indent="-512763">
              <a:buFontTx/>
              <a:buNone/>
              <a:tabLst>
                <a:tab pos="290513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	Many parents regret having children</a:t>
            </a:r>
          </a:p>
          <a:p>
            <a:pPr marL="981075" lvl="1" indent="-354013">
              <a:tabLst>
                <a:tab pos="290513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 admission to their poor job in parenting &amp; to their own selfishness</a:t>
            </a:r>
          </a:p>
          <a:p>
            <a:pPr marL="512763" indent="-512763">
              <a:buFontTx/>
              <a:buAutoNum type="arabicPeriod"/>
              <a:tabLst>
                <a:tab pos="290513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Many do not have any sense of God’s hand in them becoming parents</a:t>
            </a:r>
          </a:p>
          <a:p>
            <a:pPr marL="512763" indent="-512763">
              <a:buFontTx/>
              <a:buAutoNum type="arabicPeriod"/>
              <a:tabLst>
                <a:tab pos="290513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Many parents view their children as problems instead of blessings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Being a Mom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90513" indent="-29051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Factors encouraging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selfishness:</a:t>
            </a:r>
          </a:p>
          <a:p>
            <a:pPr marL="0" indent="0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1. Lack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value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a mother’s role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976313" lvl="1" indent="-57150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Over emphasis on career and /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self-fulfillment</a:t>
            </a:r>
          </a:p>
          <a:p>
            <a:pPr marL="290513" indent="-290513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Being a Mom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569913" indent="-515938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2. Philosophies &amp; methods of child-rearing are contrary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Scriptures</a:t>
            </a:r>
          </a:p>
          <a:p>
            <a:pPr marL="569913" indent="-515938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3. School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systems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which subvert &amp; contradict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Biblical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ethics</a:t>
            </a:r>
          </a:p>
          <a:p>
            <a:pPr marL="571500" lvl="1" indent="-290513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New Racism</a:t>
            </a:r>
          </a:p>
          <a:p>
            <a:pPr marL="571500" lvl="1" indent="-290513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Sexual perversions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Being a Mom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90513" indent="-290513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a blessing, not a curse - Psalm 127:3-5; Psalm 128:3-4</a:t>
            </a:r>
          </a:p>
          <a:p>
            <a:pPr marL="290513" indent="-290513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95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Marvelous Blessing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290513" indent="-29051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love that develops for the child even while that life is growing in your womb</a:t>
            </a:r>
          </a:p>
          <a:p>
            <a:pPr marL="290513" indent="-29051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joy of a child being born into the world - John 16:21</a:t>
            </a:r>
          </a:p>
          <a:p>
            <a:pPr marL="290513" indent="-29051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love that you give as your children grow and mature - 1 Thessalonians 2:8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Marvelous Blessing</a:t>
            </a:r>
            <a:endParaRPr lang="en-US" altLang="en-US" sz="36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334963" indent="-33496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Being used by the Lord in a special way in the life of that child</a:t>
            </a:r>
          </a:p>
          <a:p>
            <a:pPr marL="334963" indent="-33496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uses your children to make you more mature &amp; draw closer to the Lord – Romans 5:2-8, James 1:2-4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1725</TotalTime>
  <Words>653</Words>
  <Application>Microsoft Office PowerPoint</Application>
  <PresentationFormat>On-screen Show (4:3)</PresentationFormat>
  <Paragraphs>94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Wingdings</vt:lpstr>
      <vt:lpstr>Manuscript</vt:lpstr>
      <vt:lpstr>Arial Narrow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Being a Mom Selected Scriptures</vt:lpstr>
      <vt:lpstr>Being a Mom Selected Scriptures</vt:lpstr>
      <vt:lpstr>Being a Mom Selected Scriptures</vt:lpstr>
      <vt:lpstr>Being a Mom Selected Scriptures</vt:lpstr>
      <vt:lpstr>Being a Mom Selected Scriptures</vt:lpstr>
      <vt:lpstr>Marvelous Blessing</vt:lpstr>
      <vt:lpstr>Marvelous Blessing</vt:lpstr>
      <vt:lpstr>Overwhelming Responsibilities</vt:lpstr>
      <vt:lpstr>Overwhelming Responsibilities</vt:lpstr>
      <vt:lpstr>Overwhelming Responsibilities</vt:lpstr>
      <vt:lpstr>Maternal Principles Proverbs 31:10-31</vt:lpstr>
      <vt:lpstr>Maternal Principles Proverbs 31:10-31</vt:lpstr>
      <vt:lpstr>Maternal Principles Proverbs 31:10-31</vt:lpstr>
      <vt:lpstr>Maternal Principles Proverbs 31:10-31</vt:lpstr>
      <vt:lpstr>Conclusions</vt:lpstr>
      <vt:lpstr>Grace Bible Church  Glorifying God by Making Disciples 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56</cp:revision>
  <dcterms:modified xsi:type="dcterms:W3CDTF">2022-05-07T14:43:15Z</dcterms:modified>
</cp:coreProperties>
</file>