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62" r:id="rId2"/>
  </p:sldMasterIdLst>
  <p:notesMasterIdLst>
    <p:notesMasterId r:id="rId25"/>
  </p:notesMasterIdLst>
  <p:sldIdLst>
    <p:sldId id="296" r:id="rId3"/>
    <p:sldId id="299" r:id="rId4"/>
    <p:sldId id="300" r:id="rId5"/>
    <p:sldId id="260" r:id="rId6"/>
    <p:sldId id="278" r:id="rId7"/>
    <p:sldId id="301" r:id="rId8"/>
    <p:sldId id="308" r:id="rId9"/>
    <p:sldId id="309" r:id="rId10"/>
    <p:sldId id="310" r:id="rId11"/>
    <p:sldId id="302" r:id="rId12"/>
    <p:sldId id="279" r:id="rId13"/>
    <p:sldId id="280" r:id="rId14"/>
    <p:sldId id="303" r:id="rId15"/>
    <p:sldId id="304" r:id="rId16"/>
    <p:sldId id="281" r:id="rId17"/>
    <p:sldId id="305" r:id="rId18"/>
    <p:sldId id="282" r:id="rId19"/>
    <p:sldId id="306" r:id="rId20"/>
    <p:sldId id="283" r:id="rId21"/>
    <p:sldId id="307" r:id="rId22"/>
    <p:sldId id="287" r:id="rId23"/>
    <p:sldId id="297"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106" d="100"/>
          <a:sy n="106" d="100"/>
        </p:scale>
        <p:origin x="1686" y="1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419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
        <p:nvSpPr>
          <p:cNvPr id="419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419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smtClean="0"/>
            </a:lvl1pPr>
          </a:lstStyle>
          <a:p>
            <a:pPr>
              <a:defRPr/>
            </a:pPr>
            <a:fld id="{22F175CB-32DA-43C4-B02B-FEB8FD6F1D2F}" type="slidenum">
              <a:rPr lang="en-US" altLang="en-US"/>
              <a:pPr>
                <a:defRPr/>
              </a:pPr>
              <a:t>‹#›</a:t>
            </a:fld>
            <a:endParaRPr lang="en-US" altLang="en-US"/>
          </a:p>
        </p:txBody>
      </p:sp>
    </p:spTree>
    <p:extLst>
      <p:ext uri="{BB962C8B-B14F-4D97-AF65-F5344CB8AC3E}">
        <p14:creationId xmlns:p14="http://schemas.microsoft.com/office/powerpoint/2010/main" val="24421022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742950" indent="-28575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1143000" indent="-228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600200" indent="-228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2057400" indent="-228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E5EFAEE-527B-4777-8D56-28D28AD713AA}" type="slidenum">
              <a:rPr lang="en-US" altLang="en-US"/>
              <a:pPr>
                <a:spcBef>
                  <a:spcPct val="0"/>
                </a:spcBef>
              </a:pPr>
              <a:t>1</a:t>
            </a:fld>
            <a:endParaRPr lang="en-US" altLang="en-US"/>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6906403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32B6AF8-ECA1-4494-96F3-A1A0DF6ECAC4}" type="slidenum">
              <a:rPr lang="en-US" altLang="en-US">
                <a:solidFill>
                  <a:srgbClr val="000000"/>
                </a:solidFill>
              </a:rPr>
              <a:pPr>
                <a:spcBef>
                  <a:spcPct val="0"/>
                </a:spcBef>
              </a:pPr>
              <a:t>10</a:t>
            </a:fld>
            <a:endParaRPr lang="en-US" altLang="en-US">
              <a:solidFill>
                <a:srgbClr val="000000"/>
              </a:solidFill>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4824649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32B6AF8-ECA1-4494-96F3-A1A0DF6ECAC4}" type="slidenum">
              <a:rPr lang="en-US" altLang="en-US"/>
              <a:pPr>
                <a:spcBef>
                  <a:spcPct val="0"/>
                </a:spcBef>
              </a:pPr>
              <a:t>11</a:t>
            </a:fld>
            <a:endParaRPr lang="en-US" altLang="en-US"/>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0082472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D1266DE-CBDE-4ADB-B5A7-70354D913A2C}" type="slidenum">
              <a:rPr lang="en-US" altLang="en-US"/>
              <a:pPr>
                <a:spcBef>
                  <a:spcPct val="0"/>
                </a:spcBef>
              </a:pPr>
              <a:t>12</a:t>
            </a:fld>
            <a:endParaRPr lang="en-US" alt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3564882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D1266DE-CBDE-4ADB-B5A7-70354D913A2C}" type="slidenum">
              <a:rPr lang="en-US" altLang="en-US">
                <a:solidFill>
                  <a:srgbClr val="000000"/>
                </a:solidFill>
              </a:rPr>
              <a:pPr>
                <a:spcBef>
                  <a:spcPct val="0"/>
                </a:spcBef>
              </a:pPr>
              <a:t>13</a:t>
            </a:fld>
            <a:endParaRPr lang="en-US" altLang="en-US">
              <a:solidFill>
                <a:srgbClr val="000000"/>
              </a:solidFill>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4663317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D1266DE-CBDE-4ADB-B5A7-70354D913A2C}" type="slidenum">
              <a:rPr lang="en-US" altLang="en-US">
                <a:solidFill>
                  <a:srgbClr val="000000"/>
                </a:solidFill>
              </a:rPr>
              <a:pPr>
                <a:spcBef>
                  <a:spcPct val="0"/>
                </a:spcBef>
              </a:pPr>
              <a:t>14</a:t>
            </a:fld>
            <a:endParaRPr lang="en-US" altLang="en-US">
              <a:solidFill>
                <a:srgbClr val="000000"/>
              </a:solidFill>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670447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1E1B2D5-6D5C-49C9-A64B-B6B664974B27}" type="slidenum">
              <a:rPr lang="en-US" altLang="en-US"/>
              <a:pPr>
                <a:spcBef>
                  <a:spcPct val="0"/>
                </a:spcBef>
              </a:pPr>
              <a:t>15</a:t>
            </a:fld>
            <a:endParaRPr lang="en-US"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5494427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1E1B2D5-6D5C-49C9-A64B-B6B664974B27}" type="slidenum">
              <a:rPr lang="en-US" altLang="en-US">
                <a:solidFill>
                  <a:srgbClr val="000000"/>
                </a:solidFill>
              </a:rPr>
              <a:pPr>
                <a:spcBef>
                  <a:spcPct val="0"/>
                </a:spcBef>
              </a:pPr>
              <a:t>16</a:t>
            </a:fld>
            <a:endParaRPr lang="en-US" altLang="en-US">
              <a:solidFill>
                <a:srgbClr val="000000"/>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9578151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7140E29-E5F6-4BD9-A1F9-668482F6C4BB}" type="slidenum">
              <a:rPr lang="en-US" altLang="en-US"/>
              <a:pPr>
                <a:spcBef>
                  <a:spcPct val="0"/>
                </a:spcBef>
              </a:pPr>
              <a:t>17</a:t>
            </a:fld>
            <a:endParaRPr lang="en-US" alt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9077475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7140E29-E5F6-4BD9-A1F9-668482F6C4BB}" type="slidenum">
              <a:rPr lang="en-US" altLang="en-US">
                <a:solidFill>
                  <a:srgbClr val="000000"/>
                </a:solidFill>
              </a:rPr>
              <a:pPr>
                <a:spcBef>
                  <a:spcPct val="0"/>
                </a:spcBef>
              </a:pPr>
              <a:t>18</a:t>
            </a:fld>
            <a:endParaRPr lang="en-US" altLang="en-US">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7452821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25EC6F7-2979-4E84-9572-271062F13C1D}" type="slidenum">
              <a:rPr lang="en-US" altLang="en-US"/>
              <a:pPr>
                <a:spcBef>
                  <a:spcPct val="0"/>
                </a:spcBef>
              </a:pPr>
              <a:t>19</a:t>
            </a:fld>
            <a:endParaRPr lang="en-US" alt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120050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7DBBB28-3737-4681-A482-5467CA3B0767}" type="slidenum">
              <a:rPr lang="en-US" altLang="en-US">
                <a:solidFill>
                  <a:srgbClr val="000000"/>
                </a:solidFill>
              </a:rPr>
              <a:pPr>
                <a:spcBef>
                  <a:spcPct val="0"/>
                </a:spcBef>
              </a:pPr>
              <a:t>2</a:t>
            </a:fld>
            <a:endParaRPr lang="en-US" altLang="en-US">
              <a:solidFill>
                <a:srgbClr val="000000"/>
              </a:solidFill>
            </a:endParaRPr>
          </a:p>
        </p:txBody>
      </p:sp>
      <p:sp>
        <p:nvSpPr>
          <p:cNvPr id="717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a:spcBef>
                <a:spcPct val="0"/>
              </a:spcBef>
            </a:pPr>
            <a:fld id="{983D6E63-74AB-420C-AE3D-3E6A20191BB9}" type="slidenum">
              <a:rPr lang="en-US" altLang="en-US">
                <a:solidFill>
                  <a:srgbClr val="000000"/>
                </a:solidFill>
              </a:rPr>
              <a:pPr algn="r">
                <a:spcBef>
                  <a:spcPct val="0"/>
                </a:spcBef>
              </a:pPr>
              <a:t>2</a:t>
            </a:fld>
            <a:endParaRPr lang="en-US" altLang="en-US">
              <a:solidFill>
                <a:srgbClr val="000000"/>
              </a:solidFill>
            </a:endParaRPr>
          </a:p>
        </p:txBody>
      </p:sp>
      <p:sp>
        <p:nvSpPr>
          <p:cNvPr id="7172" name="Rectangle 2"/>
          <p:cNvSpPr>
            <a:spLocks noGrp="1" noRot="1" noChangeAspect="1" noChangeArrowheads="1" noTextEdit="1"/>
          </p:cNvSpPr>
          <p:nvPr>
            <p:ph type="sldImg"/>
          </p:nvPr>
        </p:nvSpPr>
        <p:spPr>
          <a:ln/>
        </p:spPr>
      </p:sp>
      <p:sp>
        <p:nvSpPr>
          <p:cNvPr id="717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584658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25EC6F7-2979-4E84-9572-271062F13C1D}" type="slidenum">
              <a:rPr lang="en-US" altLang="en-US">
                <a:solidFill>
                  <a:srgbClr val="000000"/>
                </a:solidFill>
              </a:rPr>
              <a:pPr>
                <a:spcBef>
                  <a:spcPct val="0"/>
                </a:spcBef>
              </a:pPr>
              <a:t>20</a:t>
            </a:fld>
            <a:endParaRPr lang="en-US" altLang="en-US">
              <a:solidFill>
                <a:srgbClr val="000000"/>
              </a:solidFill>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8294960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EFBC766-5814-4B0A-BA75-61C1C15C2A62}" type="slidenum">
              <a:rPr lang="en-US" altLang="en-US"/>
              <a:pPr>
                <a:spcBef>
                  <a:spcPct val="0"/>
                </a:spcBef>
              </a:pPr>
              <a:t>21</a:t>
            </a:fld>
            <a:endParaRPr lang="en-US"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3335380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BB05EF8-6E83-45B5-AE4C-8EE9018D48D4}" type="slidenum">
              <a:rPr lang="en-US" altLang="en-US"/>
              <a:pPr>
                <a:spcBef>
                  <a:spcPct val="0"/>
                </a:spcBef>
              </a:pPr>
              <a:t>22</a:t>
            </a:fld>
            <a:endParaRPr lang="en-US"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8792144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5D647C2-0C5B-4386-BD91-1BDF32026A86}" type="slidenum">
              <a:rPr lang="en-US" altLang="en-US">
                <a:solidFill>
                  <a:srgbClr val="000000"/>
                </a:solidFill>
              </a:rPr>
              <a:pPr>
                <a:spcBef>
                  <a:spcPct val="0"/>
                </a:spcBef>
              </a:pPr>
              <a:t>3</a:t>
            </a:fld>
            <a:endParaRPr lang="en-US" altLang="en-US">
              <a:solidFill>
                <a:srgbClr val="000000"/>
              </a:solidFill>
            </a:endParaRP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421431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5D647C2-0C5B-4386-BD91-1BDF32026A86}" type="slidenum">
              <a:rPr lang="en-US" altLang="en-US"/>
              <a:pPr>
                <a:spcBef>
                  <a:spcPct val="0"/>
                </a:spcBef>
              </a:pPr>
              <a:t>4</a:t>
            </a:fld>
            <a:endParaRPr lang="en-US" altLang="en-US"/>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456857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00DC65A-D33F-404F-9059-2D217A69889E}" type="slidenum">
              <a:rPr lang="en-US" altLang="en-US"/>
              <a:pPr>
                <a:spcBef>
                  <a:spcPct val="0"/>
                </a:spcBef>
              </a:pPr>
              <a:t>5</a:t>
            </a:fld>
            <a:endParaRPr lang="en-US"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0985889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00DC65A-D33F-404F-9059-2D217A69889E}" type="slidenum">
              <a:rPr lang="en-US" altLang="en-US">
                <a:solidFill>
                  <a:srgbClr val="000000"/>
                </a:solidFill>
              </a:rPr>
              <a:pPr>
                <a:spcBef>
                  <a:spcPct val="0"/>
                </a:spcBef>
              </a:pPr>
              <a:t>6</a:t>
            </a:fld>
            <a:endParaRPr lang="en-US" altLang="en-US">
              <a:solidFill>
                <a:srgbClr val="000000"/>
              </a:solidFill>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854495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058C8B8-1800-43BD-9EAE-B5DE63BCE2CC}" type="slidenum">
              <a:rPr lang="en-US" altLang="en-US">
                <a:solidFill>
                  <a:srgbClr val="000000"/>
                </a:solidFill>
              </a:rPr>
              <a:pPr>
                <a:spcBef>
                  <a:spcPct val="0"/>
                </a:spcBef>
              </a:pPr>
              <a:t>7</a:t>
            </a:fld>
            <a:endParaRPr lang="en-US" altLang="en-US">
              <a:solidFill>
                <a:srgbClr val="000000"/>
              </a:solidFill>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1500521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058C8B8-1800-43BD-9EAE-B5DE63BCE2CC}" type="slidenum">
              <a:rPr lang="en-US" altLang="en-US">
                <a:solidFill>
                  <a:srgbClr val="000000"/>
                </a:solidFill>
              </a:rPr>
              <a:pPr>
                <a:spcBef>
                  <a:spcPct val="0"/>
                </a:spcBef>
              </a:pPr>
              <a:t>8</a:t>
            </a:fld>
            <a:endParaRPr lang="en-US" altLang="en-US">
              <a:solidFill>
                <a:srgbClr val="000000"/>
              </a:solidFill>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3595073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058C8B8-1800-43BD-9EAE-B5DE63BCE2CC}" type="slidenum">
              <a:rPr lang="en-US" altLang="en-US">
                <a:solidFill>
                  <a:srgbClr val="000000"/>
                </a:solidFill>
              </a:rPr>
              <a:pPr>
                <a:spcBef>
                  <a:spcPct val="0"/>
                </a:spcBef>
              </a:pPr>
              <a:t>9</a:t>
            </a:fld>
            <a:endParaRPr lang="en-US" altLang="en-US">
              <a:solidFill>
                <a:srgbClr val="000000"/>
              </a:solidFill>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644481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57968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5805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5745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5745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021084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DADEE1-11FF-4FD5-AFC1-0BD28B527BA8}" type="slidenum">
              <a:rPr lang="en-US" altLang="en-US"/>
              <a:pPr>
                <a:defRPr/>
              </a:pPr>
              <a:t>‹#›</a:t>
            </a:fld>
            <a:endParaRPr lang="en-US" altLang="en-US"/>
          </a:p>
        </p:txBody>
      </p:sp>
    </p:spTree>
    <p:extLst>
      <p:ext uri="{BB962C8B-B14F-4D97-AF65-F5344CB8AC3E}">
        <p14:creationId xmlns:p14="http://schemas.microsoft.com/office/powerpoint/2010/main" val="14871160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E4F2987-EA6A-4830-B16E-0F377140496B}" type="slidenum">
              <a:rPr lang="en-US" altLang="en-US"/>
              <a:pPr>
                <a:defRPr/>
              </a:pPr>
              <a:t>‹#›</a:t>
            </a:fld>
            <a:endParaRPr lang="en-US" altLang="en-US"/>
          </a:p>
        </p:txBody>
      </p:sp>
    </p:spTree>
    <p:extLst>
      <p:ext uri="{BB962C8B-B14F-4D97-AF65-F5344CB8AC3E}">
        <p14:creationId xmlns:p14="http://schemas.microsoft.com/office/powerpoint/2010/main" val="2982830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FC04544-640B-4879-917D-5945BE81AE34}" type="slidenum">
              <a:rPr lang="en-US" altLang="en-US"/>
              <a:pPr>
                <a:defRPr/>
              </a:pPr>
              <a:t>‹#›</a:t>
            </a:fld>
            <a:endParaRPr lang="en-US" altLang="en-US"/>
          </a:p>
        </p:txBody>
      </p:sp>
    </p:spTree>
    <p:extLst>
      <p:ext uri="{BB962C8B-B14F-4D97-AF65-F5344CB8AC3E}">
        <p14:creationId xmlns:p14="http://schemas.microsoft.com/office/powerpoint/2010/main" val="30219455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2519677-A0B2-407A-91C3-4F6F11F68376}" type="slidenum">
              <a:rPr lang="en-US" altLang="en-US"/>
              <a:pPr>
                <a:defRPr/>
              </a:pPr>
              <a:t>‹#›</a:t>
            </a:fld>
            <a:endParaRPr lang="en-US" altLang="en-US"/>
          </a:p>
        </p:txBody>
      </p:sp>
    </p:spTree>
    <p:extLst>
      <p:ext uri="{BB962C8B-B14F-4D97-AF65-F5344CB8AC3E}">
        <p14:creationId xmlns:p14="http://schemas.microsoft.com/office/powerpoint/2010/main" val="17986511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45DDEA3-5290-4F01-992D-5C527ADC95D1}" type="slidenum">
              <a:rPr lang="en-US" altLang="en-US"/>
              <a:pPr>
                <a:defRPr/>
              </a:pPr>
              <a:t>‹#›</a:t>
            </a:fld>
            <a:endParaRPr lang="en-US" altLang="en-US"/>
          </a:p>
        </p:txBody>
      </p:sp>
    </p:spTree>
    <p:extLst>
      <p:ext uri="{BB962C8B-B14F-4D97-AF65-F5344CB8AC3E}">
        <p14:creationId xmlns:p14="http://schemas.microsoft.com/office/powerpoint/2010/main" val="34777685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06B78FD-E10D-464B-9DA7-3DB78FA37299}" type="slidenum">
              <a:rPr lang="en-US" altLang="en-US"/>
              <a:pPr>
                <a:defRPr/>
              </a:pPr>
              <a:t>‹#›</a:t>
            </a:fld>
            <a:endParaRPr lang="en-US" altLang="en-US"/>
          </a:p>
        </p:txBody>
      </p:sp>
    </p:spTree>
    <p:extLst>
      <p:ext uri="{BB962C8B-B14F-4D97-AF65-F5344CB8AC3E}">
        <p14:creationId xmlns:p14="http://schemas.microsoft.com/office/powerpoint/2010/main" val="13019172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7D25FBB-606D-4C84-9FB8-D982996EC613}" type="slidenum">
              <a:rPr lang="en-US" altLang="en-US"/>
              <a:pPr>
                <a:defRPr/>
              </a:pPr>
              <a:t>‹#›</a:t>
            </a:fld>
            <a:endParaRPr lang="en-US" altLang="en-US"/>
          </a:p>
        </p:txBody>
      </p:sp>
    </p:spTree>
    <p:extLst>
      <p:ext uri="{BB962C8B-B14F-4D97-AF65-F5344CB8AC3E}">
        <p14:creationId xmlns:p14="http://schemas.microsoft.com/office/powerpoint/2010/main" val="39060712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5260819-D8CC-4A5A-9F9F-80D624751397}" type="slidenum">
              <a:rPr lang="en-US" altLang="en-US"/>
              <a:pPr>
                <a:defRPr/>
              </a:pPr>
              <a:t>‹#›</a:t>
            </a:fld>
            <a:endParaRPr lang="en-US" altLang="en-US"/>
          </a:p>
        </p:txBody>
      </p:sp>
    </p:spTree>
    <p:extLst>
      <p:ext uri="{BB962C8B-B14F-4D97-AF65-F5344CB8AC3E}">
        <p14:creationId xmlns:p14="http://schemas.microsoft.com/office/powerpoint/2010/main" val="1271712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106088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CE362A6-69AC-4610-B980-27677172D5F3}" type="slidenum">
              <a:rPr lang="en-US" altLang="en-US"/>
              <a:pPr>
                <a:defRPr/>
              </a:pPr>
              <a:t>‹#›</a:t>
            </a:fld>
            <a:endParaRPr lang="en-US" altLang="en-US"/>
          </a:p>
        </p:txBody>
      </p:sp>
    </p:spTree>
    <p:extLst>
      <p:ext uri="{BB962C8B-B14F-4D97-AF65-F5344CB8AC3E}">
        <p14:creationId xmlns:p14="http://schemas.microsoft.com/office/powerpoint/2010/main" val="29259481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C4F9C52-1112-4ED0-B777-98B1E86C1688}" type="slidenum">
              <a:rPr lang="en-US" altLang="en-US"/>
              <a:pPr>
                <a:defRPr/>
              </a:pPr>
              <a:t>‹#›</a:t>
            </a:fld>
            <a:endParaRPr lang="en-US" altLang="en-US"/>
          </a:p>
        </p:txBody>
      </p:sp>
    </p:spTree>
    <p:extLst>
      <p:ext uri="{BB962C8B-B14F-4D97-AF65-F5344CB8AC3E}">
        <p14:creationId xmlns:p14="http://schemas.microsoft.com/office/powerpoint/2010/main" val="11260731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468F9D7-3233-4D02-A777-0833B2A01210}" type="slidenum">
              <a:rPr lang="en-US" altLang="en-US"/>
              <a:pPr>
                <a:defRPr/>
              </a:pPr>
              <a:t>‹#›</a:t>
            </a:fld>
            <a:endParaRPr lang="en-US" altLang="en-US"/>
          </a:p>
        </p:txBody>
      </p:sp>
    </p:spTree>
    <p:extLst>
      <p:ext uri="{BB962C8B-B14F-4D97-AF65-F5344CB8AC3E}">
        <p14:creationId xmlns:p14="http://schemas.microsoft.com/office/powerpoint/2010/main" val="45255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25493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219200"/>
            <a:ext cx="4495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495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17154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36203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104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09222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79009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31250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0" y="1219200"/>
            <a:ext cx="91440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sz="4400" i="1">
          <a:solidFill>
            <a:schemeClr val="bg1"/>
          </a:solidFill>
          <a:latin typeface="+mj-lt"/>
          <a:ea typeface="+mj-ea"/>
          <a:cs typeface="+mj-cs"/>
        </a:defRPr>
      </a:lvl1pPr>
      <a:lvl2pPr algn="ctr" rtl="0" eaLnBrk="0" fontAlgn="base" hangingPunct="0">
        <a:spcBef>
          <a:spcPct val="0"/>
        </a:spcBef>
        <a:spcAft>
          <a:spcPct val="0"/>
        </a:spcAft>
        <a:defRPr sz="4400" i="1">
          <a:solidFill>
            <a:schemeClr val="bg1"/>
          </a:solidFill>
          <a:latin typeface="Arial" pitchFamily="34" charset="0"/>
          <a:cs typeface="Arial" pitchFamily="34" charset="0"/>
        </a:defRPr>
      </a:lvl2pPr>
      <a:lvl3pPr algn="ctr" rtl="0" eaLnBrk="0" fontAlgn="base" hangingPunct="0">
        <a:spcBef>
          <a:spcPct val="0"/>
        </a:spcBef>
        <a:spcAft>
          <a:spcPct val="0"/>
        </a:spcAft>
        <a:defRPr sz="4400" i="1">
          <a:solidFill>
            <a:schemeClr val="bg1"/>
          </a:solidFill>
          <a:latin typeface="Arial" pitchFamily="34" charset="0"/>
          <a:cs typeface="Arial" pitchFamily="34" charset="0"/>
        </a:defRPr>
      </a:lvl3pPr>
      <a:lvl4pPr algn="ctr" rtl="0" eaLnBrk="0" fontAlgn="base" hangingPunct="0">
        <a:spcBef>
          <a:spcPct val="0"/>
        </a:spcBef>
        <a:spcAft>
          <a:spcPct val="0"/>
        </a:spcAft>
        <a:defRPr sz="4400" i="1">
          <a:solidFill>
            <a:schemeClr val="bg1"/>
          </a:solidFill>
          <a:latin typeface="Arial" pitchFamily="34" charset="0"/>
          <a:cs typeface="Arial" pitchFamily="34" charset="0"/>
        </a:defRPr>
      </a:lvl4pPr>
      <a:lvl5pPr algn="ctr" rtl="0" eaLnBrk="0" fontAlgn="base" hangingPunct="0">
        <a:spcBef>
          <a:spcPct val="0"/>
        </a:spcBef>
        <a:spcAft>
          <a:spcPct val="0"/>
        </a:spcAft>
        <a:defRPr sz="4400" i="1">
          <a:solidFill>
            <a:schemeClr val="bg1"/>
          </a:solidFill>
          <a:latin typeface="Arial" pitchFamily="34" charset="0"/>
          <a:cs typeface="Arial" pitchFamily="34" charset="0"/>
        </a:defRPr>
      </a:lvl5pPr>
      <a:lvl6pPr marL="457200" algn="ctr" rtl="0" fontAlgn="base">
        <a:spcBef>
          <a:spcPct val="0"/>
        </a:spcBef>
        <a:spcAft>
          <a:spcPct val="0"/>
        </a:spcAft>
        <a:defRPr sz="4400" i="1">
          <a:solidFill>
            <a:schemeClr val="bg1"/>
          </a:solidFill>
          <a:latin typeface="Arial" pitchFamily="34" charset="0"/>
          <a:cs typeface="Arial" pitchFamily="34" charset="0"/>
        </a:defRPr>
      </a:lvl6pPr>
      <a:lvl7pPr marL="914400" algn="ctr" rtl="0" fontAlgn="base">
        <a:spcBef>
          <a:spcPct val="0"/>
        </a:spcBef>
        <a:spcAft>
          <a:spcPct val="0"/>
        </a:spcAft>
        <a:defRPr sz="4400" i="1">
          <a:solidFill>
            <a:schemeClr val="bg1"/>
          </a:solidFill>
          <a:latin typeface="Arial" pitchFamily="34" charset="0"/>
          <a:cs typeface="Arial" pitchFamily="34" charset="0"/>
        </a:defRPr>
      </a:lvl7pPr>
      <a:lvl8pPr marL="1371600" algn="ctr" rtl="0" fontAlgn="base">
        <a:spcBef>
          <a:spcPct val="0"/>
        </a:spcBef>
        <a:spcAft>
          <a:spcPct val="0"/>
        </a:spcAft>
        <a:defRPr sz="4400" i="1">
          <a:solidFill>
            <a:schemeClr val="bg1"/>
          </a:solidFill>
          <a:latin typeface="Arial" pitchFamily="34" charset="0"/>
          <a:cs typeface="Arial" pitchFamily="34" charset="0"/>
        </a:defRPr>
      </a:lvl8pPr>
      <a:lvl9pPr marL="1828800" algn="ctr" rtl="0" fontAlgn="base">
        <a:spcBef>
          <a:spcPct val="0"/>
        </a:spcBef>
        <a:spcAft>
          <a:spcPct val="0"/>
        </a:spcAft>
        <a:defRPr sz="4400" i="1">
          <a:solidFill>
            <a:schemeClr val="bg1"/>
          </a:solidFill>
          <a:latin typeface="Arial" pitchFamily="34" charset="0"/>
          <a:cs typeface="Arial" pitchFamily="34" charset="0"/>
        </a:defRPr>
      </a:lvl9pPr>
    </p:titleStyle>
    <p:bodyStyle>
      <a:lvl1pPr marL="176213" indent="-176213" algn="l" rtl="0" eaLnBrk="0" fontAlgn="base" hangingPunct="0">
        <a:spcBef>
          <a:spcPct val="20000"/>
        </a:spcBef>
        <a:spcAft>
          <a:spcPct val="0"/>
        </a:spcAft>
        <a:buChar char="•"/>
        <a:defRPr sz="4000">
          <a:solidFill>
            <a:schemeClr val="bg1"/>
          </a:solidFill>
          <a:latin typeface="+mn-lt"/>
          <a:ea typeface="+mn-ea"/>
          <a:cs typeface="+mn-cs"/>
        </a:defRPr>
      </a:lvl1pPr>
      <a:lvl2pPr marL="457200" indent="-166688" algn="l" rtl="0" eaLnBrk="0" fontAlgn="base" hangingPunct="0">
        <a:spcBef>
          <a:spcPct val="20000"/>
        </a:spcBef>
        <a:spcAft>
          <a:spcPct val="0"/>
        </a:spcAft>
        <a:buSzPct val="85000"/>
        <a:buFont typeface="Wingdings" panose="05000000000000000000" pitchFamily="2" charset="2"/>
        <a:buChar char="Ø"/>
        <a:defRPr sz="4000">
          <a:solidFill>
            <a:schemeClr val="bg1"/>
          </a:solidFill>
          <a:latin typeface="+mn-lt"/>
          <a:cs typeface="+mn-cs"/>
        </a:defRPr>
      </a:lvl2pPr>
      <a:lvl3pPr marL="735013" indent="-163513" algn="l" rtl="0" eaLnBrk="0" fontAlgn="base" hangingPunct="0">
        <a:spcBef>
          <a:spcPct val="20000"/>
        </a:spcBef>
        <a:spcAft>
          <a:spcPct val="0"/>
        </a:spcAft>
        <a:buChar char="•"/>
        <a:defRPr sz="3600">
          <a:solidFill>
            <a:schemeClr val="bg1"/>
          </a:solidFill>
          <a:latin typeface="+mn-lt"/>
          <a:cs typeface="+mn-cs"/>
        </a:defRPr>
      </a:lvl3pPr>
      <a:lvl4pPr marL="1025525" indent="-176213" algn="l" rtl="0" eaLnBrk="0" fontAlgn="base" hangingPunct="0">
        <a:spcBef>
          <a:spcPct val="20000"/>
        </a:spcBef>
        <a:spcAft>
          <a:spcPct val="0"/>
        </a:spcAft>
        <a:buSzPct val="80000"/>
        <a:buFont typeface="Wingdings" panose="05000000000000000000" pitchFamily="2" charset="2"/>
        <a:buChar char="ü"/>
        <a:defRPr sz="3600">
          <a:solidFill>
            <a:schemeClr val="bg1"/>
          </a:solidFill>
          <a:latin typeface="+mn-lt"/>
          <a:cs typeface="+mn-cs"/>
        </a:defRPr>
      </a:lvl4pPr>
      <a:lvl5pPr marL="1254125" indent="-114300" algn="l" rtl="0" eaLnBrk="0" fontAlgn="base" hangingPunct="0">
        <a:spcBef>
          <a:spcPct val="20000"/>
        </a:spcBef>
        <a:spcAft>
          <a:spcPct val="0"/>
        </a:spcAft>
        <a:buSzPct val="65000"/>
        <a:buFont typeface="Wingdings" panose="05000000000000000000" pitchFamily="2" charset="2"/>
        <a:buChar char="v"/>
        <a:defRPr sz="3600">
          <a:solidFill>
            <a:schemeClr val="bg1"/>
          </a:solidFill>
          <a:latin typeface="+mn-lt"/>
          <a:cs typeface="+mn-cs"/>
        </a:defRPr>
      </a:lvl5pPr>
      <a:lvl6pPr marL="17113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6pPr>
      <a:lvl7pPr marL="21685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7pPr>
      <a:lvl8pPr marL="26257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8pPr>
      <a:lvl9pPr marL="30829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70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cs typeface="Arial" charset="0"/>
              </a:defRPr>
            </a:lvl1pPr>
          </a:lstStyle>
          <a:p>
            <a:pPr>
              <a:defRPr/>
            </a:pPr>
            <a:endParaRPr lang="en-US"/>
          </a:p>
        </p:txBody>
      </p:sp>
      <p:sp>
        <p:nvSpPr>
          <p:cNvPr id="870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cs typeface="Arial" charset="0"/>
              </a:defRPr>
            </a:lvl1pPr>
          </a:lstStyle>
          <a:p>
            <a:pPr>
              <a:defRPr/>
            </a:pPr>
            <a:endParaRPr lang="en-US"/>
          </a:p>
        </p:txBody>
      </p:sp>
      <p:sp>
        <p:nvSpPr>
          <p:cNvPr id="870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solidFill>
                  <a:srgbClr val="000000"/>
                </a:solidFill>
              </a:defRPr>
            </a:lvl1pPr>
          </a:lstStyle>
          <a:p>
            <a:pPr>
              <a:defRPr/>
            </a:pPr>
            <a:fld id="{2543CCD0-6AE4-4086-BB1C-23BE8D383DD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ctrTitle" idx="4294967295"/>
          </p:nvPr>
        </p:nvSpPr>
        <p:spPr>
          <a:xfrm>
            <a:off x="433388" y="1838325"/>
            <a:ext cx="8240712" cy="2468563"/>
          </a:xfrm>
          <a:noFill/>
        </p:spPr>
        <p:txBody>
          <a:bodyPr lIns="0" tIns="0" rIns="0" bIns="0">
            <a:spAutoFit/>
          </a:bodyPr>
          <a:lstStyle/>
          <a:p>
            <a:pPr defTabSz="381000" eaLnBrk="1" hangingPunct="1"/>
            <a:r>
              <a:rPr lang="en-US" altLang="en-US" sz="7200" b="1" smtClean="0">
                <a:solidFill>
                  <a:srgbClr val="A0D0FF"/>
                </a:solidFill>
                <a:latin typeface="Times New Roman" panose="02020603050405020304" pitchFamily="18" charset="0"/>
                <a:cs typeface="Times New Roman" panose="02020603050405020304" pitchFamily="18" charset="0"/>
              </a:rPr>
              <a:t>Grace Bible Church</a:t>
            </a:r>
            <a:r>
              <a:rPr lang="en-US" altLang="en-US" sz="7200" b="1" i="0" smtClean="0">
                <a:solidFill>
                  <a:srgbClr val="A0D0FF"/>
                </a:solidFill>
                <a:latin typeface="Times New Roman" panose="02020603050405020304" pitchFamily="18" charset="0"/>
                <a:cs typeface="Times New Roman" panose="02020603050405020304" pitchFamily="18" charset="0"/>
              </a:rPr>
              <a:t/>
            </a:r>
            <a:br>
              <a:rPr lang="en-US" altLang="en-US" sz="7200" b="1" i="0" smtClean="0">
                <a:solidFill>
                  <a:srgbClr val="A0D0FF"/>
                </a:solidFill>
                <a:latin typeface="Times New Roman" panose="02020603050405020304" pitchFamily="18" charset="0"/>
                <a:cs typeface="Times New Roman" panose="02020603050405020304" pitchFamily="18" charset="0"/>
              </a:rPr>
            </a:br>
            <a:r>
              <a:rPr lang="en-US" altLang="en-US" sz="5400" b="1" i="0" smtClean="0">
                <a:solidFill>
                  <a:srgbClr val="A0D0FF"/>
                </a:solidFill>
                <a:latin typeface="Times New Roman" panose="02020603050405020304" pitchFamily="18" charset="0"/>
                <a:cs typeface="Times New Roman" panose="02020603050405020304" pitchFamily="18" charset="0"/>
              </a:rPr>
              <a:t> </a:t>
            </a:r>
            <a:r>
              <a:rPr lang="en-US" altLang="en-US" sz="3600" b="1" smtClean="0">
                <a:solidFill>
                  <a:srgbClr val="FFFF90"/>
                </a:solidFill>
                <a:latin typeface="Times New Roman" panose="02020603050405020304" pitchFamily="18" charset="0"/>
                <a:cs typeface="Times New Roman" panose="02020603050405020304" pitchFamily="18" charset="0"/>
              </a:rPr>
              <a:t>Glorifying God </a:t>
            </a:r>
            <a:br>
              <a:rPr lang="en-US" altLang="en-US" sz="3600" b="1" smtClean="0">
                <a:solidFill>
                  <a:srgbClr val="FFFF90"/>
                </a:solidFill>
                <a:latin typeface="Times New Roman" panose="02020603050405020304" pitchFamily="18" charset="0"/>
                <a:cs typeface="Times New Roman" panose="02020603050405020304" pitchFamily="18" charset="0"/>
              </a:rPr>
            </a:br>
            <a:r>
              <a:rPr lang="en-US" altLang="en-US" sz="3600" b="1" smtClean="0">
                <a:solidFill>
                  <a:srgbClr val="FFFF90"/>
                </a:solidFill>
                <a:latin typeface="Times New Roman" panose="02020603050405020304" pitchFamily="18" charset="0"/>
                <a:cs typeface="Times New Roman" panose="02020603050405020304" pitchFamily="18" charset="0"/>
              </a:rPr>
              <a:t>by Making Disciples of Jesus Christ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0354"/>
                                        </p:tgtEl>
                                        <p:attrNameLst>
                                          <p:attrName>style.visibility</p:attrName>
                                        </p:attrNameLst>
                                      </p:cBhvr>
                                      <p:to>
                                        <p:strVal val="visible"/>
                                      </p:to>
                                    </p:set>
                                    <p:animEffect transition="in" filter="fade">
                                      <p:cBhvr>
                                        <p:cTn id="7" dur="2000"/>
                                        <p:tgtEl>
                                          <p:spTgt spid="100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20370"/>
            <a:ext cx="9144000" cy="677108"/>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Defining </a:t>
            </a:r>
            <a:r>
              <a:rPr lang="en-US" altLang="en-US" b="1" u="sng" dirty="0" smtClean="0">
                <a:solidFill>
                  <a:srgbClr val="A0D0FF"/>
                </a:solidFill>
                <a:latin typeface="Arial Narrow" panose="020B0606020202030204" pitchFamily="34" charset="0"/>
              </a:rPr>
              <a:t>Good</a:t>
            </a:r>
            <a:endParaRPr lang="en-US" altLang="en-US" sz="3600" b="1" dirty="0" smtClean="0">
              <a:solidFill>
                <a:srgbClr val="FFFF99"/>
              </a:solidFill>
              <a:latin typeface="Arial Narrow" panose="020B0606020202030204" pitchFamily="34" charset="0"/>
            </a:endParaRPr>
          </a:p>
        </p:txBody>
      </p:sp>
      <p:sp>
        <p:nvSpPr>
          <p:cNvPr id="52227" name="Rectangle 3"/>
          <p:cNvSpPr>
            <a:spLocks noGrp="1" noChangeArrowheads="1"/>
          </p:cNvSpPr>
          <p:nvPr>
            <p:ph type="body" idx="4294967295"/>
          </p:nvPr>
        </p:nvSpPr>
        <p:spPr>
          <a:xfrm>
            <a:off x="0" y="697478"/>
            <a:ext cx="9144000" cy="6160522"/>
          </a:xfrm>
          <a:noFill/>
        </p:spPr>
        <p:txBody>
          <a:bodyPr/>
          <a:lstStyle/>
          <a:p>
            <a:pPr eaLnBrk="1" hangingPunct="1"/>
            <a:r>
              <a:rPr lang="en-US" altLang="en-US" sz="4400" b="1" dirty="0">
                <a:solidFill>
                  <a:srgbClr val="FFFFFF"/>
                </a:solidFill>
                <a:latin typeface="TekniaHebrew" panose="02000400000000000000" pitchFamily="2" charset="0"/>
              </a:rPr>
              <a:t>bWf5</a:t>
            </a:r>
            <a:r>
              <a:rPr lang="en-US" altLang="en-US" sz="4400" b="1" dirty="0">
                <a:solidFill>
                  <a:srgbClr val="FFFFFF"/>
                </a:solidFill>
                <a:latin typeface="Arial Narrow" panose="020B0606020202030204" pitchFamily="34" charset="0"/>
              </a:rPr>
              <a:t> / tov - Economic / Material good; Desirability / beauty; Quality; Philosophical; Moral </a:t>
            </a:r>
          </a:p>
          <a:p>
            <a:pPr eaLnBrk="1" hangingPunct="1"/>
            <a:r>
              <a:rPr lang="en-US" altLang="en-US" sz="4400" b="1" dirty="0" smtClean="0">
                <a:solidFill>
                  <a:srgbClr val="FFFFFF"/>
                </a:solidFill>
                <a:latin typeface="Arial Narrow" panose="020B0606020202030204" pitchFamily="34" charset="0"/>
              </a:rPr>
              <a:t> </a:t>
            </a:r>
            <a:r>
              <a:rPr lang="en-US" altLang="en-US" sz="4400" b="1" dirty="0" err="1" smtClean="0">
                <a:solidFill>
                  <a:srgbClr val="FFFFFF"/>
                </a:solidFill>
                <a:latin typeface="TekniaGreek" panose="02000503060000020004" pitchFamily="2" charset="0"/>
              </a:rPr>
              <a:t>ajgaqovV</a:t>
            </a:r>
            <a:r>
              <a:rPr lang="en-US" altLang="en-US" sz="4400" b="1" dirty="0" smtClean="0">
                <a:solidFill>
                  <a:srgbClr val="FFFFFF"/>
                </a:solidFill>
                <a:latin typeface="Arial Narrow" panose="020B0606020202030204" pitchFamily="34" charset="0"/>
              </a:rPr>
              <a:t> / </a:t>
            </a:r>
            <a:r>
              <a:rPr lang="en-US" altLang="en-US" sz="4400" b="1" dirty="0" err="1">
                <a:solidFill>
                  <a:srgbClr val="FFFFFF"/>
                </a:solidFill>
                <a:latin typeface="Arial Narrow" panose="020B0606020202030204" pitchFamily="34" charset="0"/>
              </a:rPr>
              <a:t>agathos</a:t>
            </a:r>
            <a:r>
              <a:rPr lang="en-US" altLang="en-US" sz="4400" b="1" dirty="0">
                <a:solidFill>
                  <a:srgbClr val="FFFFFF"/>
                </a:solidFill>
                <a:latin typeface="Arial Narrow" panose="020B0606020202030204" pitchFamily="34" charset="0"/>
              </a:rPr>
              <a:t> - broad usage - used to translate </a:t>
            </a:r>
            <a:r>
              <a:rPr lang="en-US" altLang="en-US" sz="4400" b="1" dirty="0">
                <a:solidFill>
                  <a:srgbClr val="FFFFFF"/>
                </a:solidFill>
                <a:latin typeface="TekniaHebrew" panose="02000400000000000000" pitchFamily="2" charset="0"/>
              </a:rPr>
              <a:t>bWf5</a:t>
            </a:r>
            <a:r>
              <a:rPr lang="en-US" altLang="en-US" sz="4400" b="1" dirty="0" smtClean="0">
                <a:solidFill>
                  <a:srgbClr val="FFFFFF"/>
                </a:solidFill>
                <a:latin typeface="Arial Narrow" panose="020B0606020202030204" pitchFamily="34" charset="0"/>
              </a:rPr>
              <a:t> </a:t>
            </a:r>
            <a:r>
              <a:rPr lang="en-US" altLang="en-US" sz="4400" b="1" dirty="0">
                <a:solidFill>
                  <a:srgbClr val="FFFFFF"/>
                </a:solidFill>
                <a:latin typeface="Arial Narrow" panose="020B0606020202030204" pitchFamily="34" charset="0"/>
              </a:rPr>
              <a:t>/ </a:t>
            </a:r>
            <a:r>
              <a:rPr lang="en-US" altLang="en-US" sz="4400" b="1" dirty="0" smtClean="0">
                <a:solidFill>
                  <a:srgbClr val="FFFFFF"/>
                </a:solidFill>
                <a:latin typeface="Arial Narrow" panose="020B0606020202030204" pitchFamily="34" charset="0"/>
              </a:rPr>
              <a:t>tov</a:t>
            </a:r>
          </a:p>
          <a:p>
            <a:pPr eaLnBrk="1" hangingPunct="1"/>
            <a:r>
              <a:rPr lang="en-US" altLang="en-US" sz="4400" b="1" dirty="0" smtClean="0">
                <a:solidFill>
                  <a:srgbClr val="FFFFFF"/>
                </a:solidFill>
                <a:latin typeface="Arial Narrow" panose="020B0606020202030204" pitchFamily="34" charset="0"/>
              </a:rPr>
              <a:t> </a:t>
            </a:r>
            <a:r>
              <a:rPr lang="en-US" altLang="en-US" sz="4400" b="1" dirty="0" err="1">
                <a:solidFill>
                  <a:srgbClr val="FFFFFF"/>
                </a:solidFill>
                <a:latin typeface="TekniaGreek" panose="02000503060000020004" pitchFamily="2" charset="0"/>
              </a:rPr>
              <a:t>kalovV</a:t>
            </a:r>
            <a:r>
              <a:rPr lang="en-US" altLang="en-US" sz="4400" b="1" dirty="0">
                <a:solidFill>
                  <a:srgbClr val="FFFFFF"/>
                </a:solidFill>
                <a:latin typeface="Arial Narrow" panose="020B0606020202030204" pitchFamily="34" charset="0"/>
              </a:rPr>
              <a:t> / </a:t>
            </a:r>
            <a:r>
              <a:rPr lang="en-US" altLang="en-US" sz="4400" b="1" dirty="0" err="1">
                <a:solidFill>
                  <a:srgbClr val="FFFFFF"/>
                </a:solidFill>
                <a:latin typeface="Arial Narrow" panose="020B0606020202030204" pitchFamily="34" charset="0"/>
              </a:rPr>
              <a:t>kalos</a:t>
            </a:r>
            <a:r>
              <a:rPr lang="en-US" altLang="en-US" sz="4400" b="1" dirty="0">
                <a:solidFill>
                  <a:srgbClr val="FFFFFF"/>
                </a:solidFill>
                <a:latin typeface="Arial Narrow" panose="020B0606020202030204" pitchFamily="34" charset="0"/>
              </a:rPr>
              <a:t> - used synonymously with </a:t>
            </a:r>
            <a:r>
              <a:rPr lang="en-US" altLang="en-US" sz="4400" b="1" dirty="0" err="1">
                <a:solidFill>
                  <a:srgbClr val="FFFFFF"/>
                </a:solidFill>
                <a:latin typeface="TekniaGreek" panose="02000503060000020004" pitchFamily="2" charset="0"/>
              </a:rPr>
              <a:t>ajgaqovV</a:t>
            </a:r>
            <a:r>
              <a:rPr lang="en-US" altLang="en-US" sz="4400" b="1" dirty="0">
                <a:solidFill>
                  <a:srgbClr val="FFFFFF"/>
                </a:solidFill>
                <a:latin typeface="Arial Narrow" panose="020B0606020202030204" pitchFamily="34" charset="0"/>
              </a:rPr>
              <a:t> / </a:t>
            </a:r>
            <a:r>
              <a:rPr lang="en-US" altLang="en-US" sz="4400" b="1" dirty="0" err="1">
                <a:solidFill>
                  <a:srgbClr val="FFFFFF"/>
                </a:solidFill>
                <a:latin typeface="Arial Narrow" panose="020B0606020202030204" pitchFamily="34" charset="0"/>
              </a:rPr>
              <a:t>agathos</a:t>
            </a:r>
            <a:r>
              <a:rPr lang="en-US" altLang="en-US" sz="4400" b="1" dirty="0">
                <a:solidFill>
                  <a:srgbClr val="FFFFFF"/>
                </a:solidFill>
                <a:latin typeface="Arial Narrow" panose="020B0606020202030204" pitchFamily="34" charset="0"/>
              </a:rPr>
              <a:t> </a:t>
            </a:r>
          </a:p>
        </p:txBody>
      </p:sp>
    </p:spTree>
    <p:extLst>
      <p:ext uri="{BB962C8B-B14F-4D97-AF65-F5344CB8AC3E}">
        <p14:creationId xmlns:p14="http://schemas.microsoft.com/office/powerpoint/2010/main" val="2082217507"/>
      </p:ext>
    </p:extLst>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5" fill="hold" grpId="0" nodeType="clickEffect">
                                  <p:stCondLst>
                                    <p:cond delay="0"/>
                                  </p:stCondLst>
                                  <p:childTnLst>
                                    <p:set>
                                      <p:cBhvr>
                                        <p:cTn id="10" dur="1" fill="hold">
                                          <p:stCondLst>
                                            <p:cond delay="0"/>
                                          </p:stCondLst>
                                        </p:cTn>
                                        <p:tgtEl>
                                          <p:spTgt spid="52227">
                                            <p:txEl>
                                              <p:pRg st="0" end="0"/>
                                            </p:txEl>
                                          </p:spTgt>
                                        </p:tgtEl>
                                        <p:attrNameLst>
                                          <p:attrName>style.visibility</p:attrName>
                                        </p:attrNameLst>
                                      </p:cBhvr>
                                      <p:to>
                                        <p:strVal val="visible"/>
                                      </p:to>
                                    </p:set>
                                    <p:animEffect transition="in" filter="blinds(vertical)">
                                      <p:cBhvr>
                                        <p:cTn id="11" dur="500"/>
                                        <p:tgtEl>
                                          <p:spTgt spid="52227">
                                            <p:txEl>
                                              <p:pRg st="0" end="0"/>
                                            </p:txEl>
                                          </p:spTgt>
                                        </p:tgtEl>
                                      </p:cBhvr>
                                    </p:animEffect>
                                  </p:childTnLst>
                                  <p:subTnLst>
                                    <p:animClr clrSpc="rgb" dir="cw">
                                      <p:cBhvr override="childStyle">
                                        <p:cTn dur="1" fill="hold" display="0" masterRel="nextClick" afterEffect="1"/>
                                        <p:tgtEl>
                                          <p:spTgt spid="52227">
                                            <p:txEl>
                                              <p:pRg st="0" end="0"/>
                                            </p:txEl>
                                          </p:spTgt>
                                        </p:tgtEl>
                                        <p:attrNameLst>
                                          <p:attrName>ppt_c</p:attrName>
                                        </p:attrNameLst>
                                      </p:cBhvr>
                                      <p:to>
                                        <a:srgbClr val="C0C0C0"/>
                                      </p:to>
                                    </p:animClr>
                                  </p:subTnLst>
                                </p:cTn>
                              </p:par>
                            </p:childTnLst>
                          </p:cTn>
                        </p:par>
                      </p:childTnLst>
                    </p:cTn>
                  </p:par>
                  <p:par>
                    <p:cTn id="12" fill="hold">
                      <p:stCondLst>
                        <p:cond delay="indefinite"/>
                      </p:stCondLst>
                      <p:childTnLst>
                        <p:par>
                          <p:cTn id="13" fill="hold">
                            <p:stCondLst>
                              <p:cond delay="0"/>
                            </p:stCondLst>
                            <p:childTnLst>
                              <p:par>
                                <p:cTn id="14" presetID="3" presetClass="entr" presetSubtype="5" fill="hold" grpId="0" nodeType="clickEffect">
                                  <p:stCondLst>
                                    <p:cond delay="0"/>
                                  </p:stCondLst>
                                  <p:childTnLst>
                                    <p:set>
                                      <p:cBhvr>
                                        <p:cTn id="15" dur="1" fill="hold">
                                          <p:stCondLst>
                                            <p:cond delay="0"/>
                                          </p:stCondLst>
                                        </p:cTn>
                                        <p:tgtEl>
                                          <p:spTgt spid="52227">
                                            <p:txEl>
                                              <p:pRg st="1" end="1"/>
                                            </p:txEl>
                                          </p:spTgt>
                                        </p:tgtEl>
                                        <p:attrNameLst>
                                          <p:attrName>style.visibility</p:attrName>
                                        </p:attrNameLst>
                                      </p:cBhvr>
                                      <p:to>
                                        <p:strVal val="visible"/>
                                      </p:to>
                                    </p:set>
                                    <p:animEffect transition="in" filter="blinds(vertical)">
                                      <p:cBhvr>
                                        <p:cTn id="16" dur="500"/>
                                        <p:tgtEl>
                                          <p:spTgt spid="52227">
                                            <p:txEl>
                                              <p:pRg st="1" end="1"/>
                                            </p:txEl>
                                          </p:spTgt>
                                        </p:tgtEl>
                                      </p:cBhvr>
                                    </p:animEffect>
                                  </p:childTnLst>
                                  <p:subTnLst>
                                    <p:animClr clrSpc="rgb" dir="cw">
                                      <p:cBhvr override="childStyle">
                                        <p:cTn dur="1" fill="hold" display="0" masterRel="nextClick" afterEffect="1"/>
                                        <p:tgtEl>
                                          <p:spTgt spid="52227">
                                            <p:txEl>
                                              <p:pRg st="1" end="1"/>
                                            </p:txEl>
                                          </p:spTgt>
                                        </p:tgtEl>
                                        <p:attrNameLst>
                                          <p:attrName>ppt_c</p:attrName>
                                        </p:attrNameLst>
                                      </p:cBhvr>
                                      <p:to>
                                        <a:srgbClr val="C0C0C0"/>
                                      </p:to>
                                    </p:animClr>
                                  </p:subTnLst>
                                </p:cTn>
                              </p:par>
                            </p:childTnLst>
                          </p:cTn>
                        </p:par>
                      </p:childTnLst>
                    </p:cTn>
                  </p:par>
                  <p:par>
                    <p:cTn id="17" fill="hold">
                      <p:stCondLst>
                        <p:cond delay="indefinite"/>
                      </p:stCondLst>
                      <p:childTnLst>
                        <p:par>
                          <p:cTn id="18" fill="hold">
                            <p:stCondLst>
                              <p:cond delay="0"/>
                            </p:stCondLst>
                            <p:childTnLst>
                              <p:par>
                                <p:cTn id="19" presetID="3" presetClass="entr" presetSubtype="5" fill="hold" grpId="0" nodeType="clickEffect">
                                  <p:stCondLst>
                                    <p:cond delay="0"/>
                                  </p:stCondLst>
                                  <p:childTnLst>
                                    <p:set>
                                      <p:cBhvr>
                                        <p:cTn id="20" dur="1" fill="hold">
                                          <p:stCondLst>
                                            <p:cond delay="0"/>
                                          </p:stCondLst>
                                        </p:cTn>
                                        <p:tgtEl>
                                          <p:spTgt spid="52227">
                                            <p:txEl>
                                              <p:pRg st="2" end="2"/>
                                            </p:txEl>
                                          </p:spTgt>
                                        </p:tgtEl>
                                        <p:attrNameLst>
                                          <p:attrName>style.visibility</p:attrName>
                                        </p:attrNameLst>
                                      </p:cBhvr>
                                      <p:to>
                                        <p:strVal val="visible"/>
                                      </p:to>
                                    </p:set>
                                    <p:animEffect transition="in" filter="blinds(vertical)">
                                      <p:cBhvr>
                                        <p:cTn id="21" dur="500"/>
                                        <p:tgtEl>
                                          <p:spTgt spid="522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20370"/>
            <a:ext cx="9144000" cy="677108"/>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Defining </a:t>
            </a:r>
            <a:r>
              <a:rPr lang="en-US" altLang="en-US" b="1" u="sng" dirty="0" smtClean="0">
                <a:solidFill>
                  <a:srgbClr val="A0D0FF"/>
                </a:solidFill>
                <a:latin typeface="Arial Narrow" panose="020B0606020202030204" pitchFamily="34" charset="0"/>
              </a:rPr>
              <a:t>Good</a:t>
            </a:r>
            <a:endParaRPr lang="en-US" altLang="en-US" sz="3600" b="1" dirty="0" smtClean="0">
              <a:solidFill>
                <a:srgbClr val="FFFF99"/>
              </a:solidFill>
              <a:latin typeface="Arial Narrow" panose="020B0606020202030204" pitchFamily="34" charset="0"/>
            </a:endParaRPr>
          </a:p>
        </p:txBody>
      </p:sp>
      <p:sp>
        <p:nvSpPr>
          <p:cNvPr id="52227" name="Rectangle 3"/>
          <p:cNvSpPr>
            <a:spLocks noGrp="1" noChangeArrowheads="1"/>
          </p:cNvSpPr>
          <p:nvPr>
            <p:ph type="body" idx="4294967295"/>
          </p:nvPr>
        </p:nvSpPr>
        <p:spPr>
          <a:xfrm>
            <a:off x="0" y="697478"/>
            <a:ext cx="9144000" cy="6160522"/>
          </a:xfrm>
          <a:noFill/>
        </p:spPr>
        <p:txBody>
          <a:bodyPr/>
          <a:lstStyle/>
          <a:p>
            <a:pPr eaLnBrk="1" hangingPunct="1"/>
            <a:r>
              <a:rPr lang="en-US" altLang="en-US" sz="4400" b="1" dirty="0" smtClean="0">
                <a:solidFill>
                  <a:srgbClr val="FFFFFF"/>
                </a:solidFill>
                <a:latin typeface="Arial Narrow" panose="020B0606020202030204" pitchFamily="34" charset="0"/>
              </a:rPr>
              <a:t>God’s disposition </a:t>
            </a:r>
            <a:r>
              <a:rPr lang="en-US" altLang="en-US" sz="4400" b="1" i="1" dirty="0" smtClean="0">
                <a:solidFill>
                  <a:srgbClr val="FFFFFF"/>
                </a:solidFill>
                <a:latin typeface="Arial Narrow" panose="020B0606020202030204" pitchFamily="34" charset="0"/>
              </a:rPr>
              <a:t>to be kind</a:t>
            </a:r>
            <a:r>
              <a:rPr lang="en-US" altLang="en-US" sz="4400" b="1" i="1" dirty="0">
                <a:solidFill>
                  <a:srgbClr val="FFFFFF"/>
                </a:solidFill>
                <a:latin typeface="Arial Narrow" panose="020B0606020202030204" pitchFamily="34" charset="0"/>
              </a:rPr>
              <a:t>, cordial, benevolent, and full of good will toward men. He is tenderhearted and of quick sympathy, and His unfailing attitude toward all moral beings is open, frank and friendly. By His nature He is inclined to bestow blessedness and He takes holy pleasure in the happiness of His people.” </a:t>
            </a:r>
            <a:endParaRPr lang="en-US" altLang="en-US" sz="4400" b="1" i="1" dirty="0" smtClean="0">
              <a:solidFill>
                <a:srgbClr val="FFFFFF"/>
              </a:solidFill>
              <a:latin typeface="Arial Narrow" panose="020B06060202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par>
                          <p:cTn id="7" fill="hold">
                            <p:stCondLst>
                              <p:cond delay="0"/>
                            </p:stCondLst>
                            <p:childTnLst>
                              <p:par>
                                <p:cTn id="8" presetID="3" presetClass="entr" presetSubtype="5" fill="hold" grpId="0" nodeType="afterEffect">
                                  <p:stCondLst>
                                    <p:cond delay="0"/>
                                  </p:stCondLst>
                                  <p:childTnLst>
                                    <p:set>
                                      <p:cBhvr>
                                        <p:cTn id="9" dur="1" fill="hold">
                                          <p:stCondLst>
                                            <p:cond delay="0"/>
                                          </p:stCondLst>
                                        </p:cTn>
                                        <p:tgtEl>
                                          <p:spTgt spid="52227">
                                            <p:txEl>
                                              <p:pRg st="0" end="0"/>
                                            </p:txEl>
                                          </p:spTgt>
                                        </p:tgtEl>
                                        <p:attrNameLst>
                                          <p:attrName>style.visibility</p:attrName>
                                        </p:attrNameLst>
                                      </p:cBhvr>
                                      <p:to>
                                        <p:strVal val="visible"/>
                                      </p:to>
                                    </p:set>
                                    <p:animEffect transition="in" filter="blinds(vertical)">
                                      <p:cBhvr>
                                        <p:cTn id="10" dur="500"/>
                                        <p:tgtEl>
                                          <p:spTgt spid="522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0" y="33196"/>
            <a:ext cx="9144000" cy="677108"/>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The Goodness of God </a:t>
            </a:r>
            <a:r>
              <a:rPr lang="en-US" altLang="en-US" b="1" u="sng" dirty="0" smtClean="0">
                <a:solidFill>
                  <a:srgbClr val="A0D0FF"/>
                </a:solidFill>
                <a:latin typeface="Arial Narrow" panose="020B0606020202030204" pitchFamily="34" charset="0"/>
              </a:rPr>
              <a:t>Declared</a:t>
            </a:r>
            <a:endParaRPr lang="en-US" altLang="en-US" sz="3600" b="1" dirty="0" smtClean="0">
              <a:solidFill>
                <a:srgbClr val="FFFF99"/>
              </a:solidFill>
              <a:latin typeface="Arial Narrow" panose="020B0606020202030204" pitchFamily="34" charset="0"/>
            </a:endParaRPr>
          </a:p>
        </p:txBody>
      </p:sp>
      <p:sp>
        <p:nvSpPr>
          <p:cNvPr id="53251" name="Rectangle 3"/>
          <p:cNvSpPr>
            <a:spLocks noGrp="1" noChangeArrowheads="1"/>
          </p:cNvSpPr>
          <p:nvPr>
            <p:ph type="body" idx="4294967295"/>
          </p:nvPr>
        </p:nvSpPr>
        <p:spPr>
          <a:xfrm>
            <a:off x="0" y="710304"/>
            <a:ext cx="9144000" cy="6147696"/>
          </a:xfrm>
          <a:noFill/>
        </p:spPr>
        <p:txBody>
          <a:bodyPr/>
          <a:lstStyle/>
          <a:p>
            <a:pPr eaLnBrk="1" hangingPunct="1"/>
            <a:r>
              <a:rPr lang="en-US" altLang="en-US" sz="4400" b="1" dirty="0">
                <a:solidFill>
                  <a:srgbClr val="FFFFFF"/>
                </a:solidFill>
                <a:latin typeface="Arial Narrow" panose="020B0606020202030204" pitchFamily="34" charset="0"/>
              </a:rPr>
              <a:t>Genesis </a:t>
            </a:r>
            <a:r>
              <a:rPr lang="en-US" altLang="en-US" sz="4400" b="1" dirty="0" smtClean="0">
                <a:solidFill>
                  <a:srgbClr val="FFFFFF"/>
                </a:solidFill>
                <a:latin typeface="Arial Narrow" panose="020B0606020202030204" pitchFamily="34" charset="0"/>
              </a:rPr>
              <a:t>1:31 – God pronounced Creation to be very good</a:t>
            </a:r>
            <a:endParaRPr lang="en-US" altLang="en-US" sz="4400" b="1" dirty="0">
              <a:solidFill>
                <a:srgbClr val="FFFFFF"/>
              </a:solidFill>
              <a:latin typeface="Arial Narrow" panose="020B0606020202030204" pitchFamily="34" charset="0"/>
            </a:endParaRPr>
          </a:p>
          <a:p>
            <a:pPr eaLnBrk="1" hangingPunct="1"/>
            <a:r>
              <a:rPr lang="en-US" altLang="en-US" sz="4400" b="1" dirty="0" smtClean="0">
                <a:solidFill>
                  <a:srgbClr val="FFFFFF"/>
                </a:solidFill>
                <a:latin typeface="Arial Narrow" panose="020B0606020202030204" pitchFamily="34" charset="0"/>
              </a:rPr>
              <a:t>Exodus 33:18-19 – God would show His glory by proclaiming His goodness</a:t>
            </a:r>
            <a:endParaRPr lang="en-US" altLang="en-US" sz="4400" b="1" dirty="0">
              <a:solidFill>
                <a:srgbClr val="FFFFFF"/>
              </a:solidFill>
              <a:latin typeface="Arial Narrow" panose="020B0606020202030204" pitchFamily="34" charset="0"/>
            </a:endParaRPr>
          </a:p>
          <a:p>
            <a:pPr eaLnBrk="1" hangingPunct="1"/>
            <a:r>
              <a:rPr lang="en-US" altLang="en-US" sz="4400" b="1" dirty="0" smtClean="0">
                <a:solidFill>
                  <a:srgbClr val="FFFFFF"/>
                </a:solidFill>
                <a:latin typeface="Arial Narrow" panose="020B0606020202030204" pitchFamily="34" charset="0"/>
              </a:rPr>
              <a:t>Luke </a:t>
            </a:r>
            <a:r>
              <a:rPr lang="en-US" altLang="en-US" sz="4400" b="1" dirty="0">
                <a:solidFill>
                  <a:srgbClr val="FFFFFF"/>
                </a:solidFill>
                <a:latin typeface="Arial Narrow" panose="020B0606020202030204" pitchFamily="34" charset="0"/>
              </a:rPr>
              <a:t>18:19 / Psalm 14:1-3; Romans 3:10-12; Isaiah </a:t>
            </a:r>
            <a:r>
              <a:rPr lang="en-US" altLang="en-US" sz="4400" b="1" dirty="0" smtClean="0">
                <a:solidFill>
                  <a:srgbClr val="FFFFFF"/>
                </a:solidFill>
                <a:latin typeface="Arial Narrow" panose="020B0606020202030204" pitchFamily="34" charset="0"/>
              </a:rPr>
              <a:t>64:6 – God alone is good, man is not good</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53251">
                                            <p:txEl>
                                              <p:pRg st="0" end="0"/>
                                            </p:txEl>
                                          </p:spTgt>
                                        </p:tgtEl>
                                        <p:attrNameLst>
                                          <p:attrName>style.visibility</p:attrName>
                                        </p:attrNameLst>
                                      </p:cBhvr>
                                      <p:to>
                                        <p:strVal val="visible"/>
                                      </p:to>
                                    </p:set>
                                    <p:animEffect transition="in" filter="wipe(left)">
                                      <p:cBhvr>
                                        <p:cTn id="11" dur="500"/>
                                        <p:tgtEl>
                                          <p:spTgt spid="53251">
                                            <p:txEl>
                                              <p:pRg st="0" end="0"/>
                                            </p:txEl>
                                          </p:spTgt>
                                        </p:tgtEl>
                                      </p:cBhvr>
                                    </p:animEffect>
                                  </p:childTnLst>
                                  <p:subTnLst>
                                    <p:animClr clrSpc="rgb" dir="cw">
                                      <p:cBhvr override="childStyle">
                                        <p:cTn dur="1" fill="hold" display="0" masterRel="nextClick" afterEffect="1"/>
                                        <p:tgtEl>
                                          <p:spTgt spid="53251">
                                            <p:txEl>
                                              <p:pRg st="0" end="0"/>
                                            </p:txEl>
                                          </p:spTgt>
                                        </p:tgtEl>
                                        <p:attrNameLst>
                                          <p:attrName>ppt_c</p:attrName>
                                        </p:attrNameLst>
                                      </p:cBhvr>
                                      <p:to>
                                        <a:srgbClr val="C0C0C0"/>
                                      </p:to>
                                    </p:animClr>
                                  </p:sub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3251">
                                            <p:txEl>
                                              <p:pRg st="1" end="1"/>
                                            </p:txEl>
                                          </p:spTgt>
                                        </p:tgtEl>
                                        <p:attrNameLst>
                                          <p:attrName>style.visibility</p:attrName>
                                        </p:attrNameLst>
                                      </p:cBhvr>
                                      <p:to>
                                        <p:strVal val="visible"/>
                                      </p:to>
                                    </p:set>
                                    <p:animEffect transition="in" filter="wipe(left)">
                                      <p:cBhvr>
                                        <p:cTn id="16" dur="500"/>
                                        <p:tgtEl>
                                          <p:spTgt spid="53251">
                                            <p:txEl>
                                              <p:pRg st="1" end="1"/>
                                            </p:txEl>
                                          </p:spTgt>
                                        </p:tgtEl>
                                      </p:cBhvr>
                                    </p:animEffect>
                                  </p:childTnLst>
                                  <p:subTnLst>
                                    <p:animClr clrSpc="rgb" dir="cw">
                                      <p:cBhvr override="childStyle">
                                        <p:cTn dur="1" fill="hold" display="0" masterRel="nextClick" afterEffect="1"/>
                                        <p:tgtEl>
                                          <p:spTgt spid="53251">
                                            <p:txEl>
                                              <p:pRg st="1" end="1"/>
                                            </p:txEl>
                                          </p:spTgt>
                                        </p:tgtEl>
                                        <p:attrNameLst>
                                          <p:attrName>ppt_c</p:attrName>
                                        </p:attrNameLst>
                                      </p:cBhvr>
                                      <p:to>
                                        <a:srgbClr val="C0C0C0"/>
                                      </p:to>
                                    </p:animClr>
                                  </p:sub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3251">
                                            <p:txEl>
                                              <p:pRg st="2" end="2"/>
                                            </p:txEl>
                                          </p:spTgt>
                                        </p:tgtEl>
                                        <p:attrNameLst>
                                          <p:attrName>style.visibility</p:attrName>
                                        </p:attrNameLst>
                                      </p:cBhvr>
                                      <p:to>
                                        <p:strVal val="visible"/>
                                      </p:to>
                                    </p:set>
                                    <p:animEffect transition="in" filter="wipe(left)">
                                      <p:cBhvr>
                                        <p:cTn id="21" dur="500"/>
                                        <p:tgtEl>
                                          <p:spTgt spid="532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0" y="33196"/>
            <a:ext cx="9144000" cy="677108"/>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The Goodness of God </a:t>
            </a:r>
            <a:r>
              <a:rPr lang="en-US" altLang="en-US" b="1" u="sng" dirty="0" smtClean="0">
                <a:solidFill>
                  <a:srgbClr val="A0D0FF"/>
                </a:solidFill>
                <a:latin typeface="Arial Narrow" panose="020B0606020202030204" pitchFamily="34" charset="0"/>
              </a:rPr>
              <a:t>Declared</a:t>
            </a:r>
            <a:endParaRPr lang="en-US" altLang="en-US" sz="3600" b="1" dirty="0" smtClean="0">
              <a:solidFill>
                <a:srgbClr val="FFFF99"/>
              </a:solidFill>
              <a:latin typeface="Arial Narrow" panose="020B0606020202030204" pitchFamily="34" charset="0"/>
            </a:endParaRPr>
          </a:p>
        </p:txBody>
      </p:sp>
      <p:sp>
        <p:nvSpPr>
          <p:cNvPr id="53251" name="Rectangle 3"/>
          <p:cNvSpPr>
            <a:spLocks noGrp="1" noChangeArrowheads="1"/>
          </p:cNvSpPr>
          <p:nvPr>
            <p:ph type="body" idx="4294967295"/>
          </p:nvPr>
        </p:nvSpPr>
        <p:spPr>
          <a:xfrm>
            <a:off x="0" y="710304"/>
            <a:ext cx="9144000" cy="6147696"/>
          </a:xfrm>
          <a:noFill/>
        </p:spPr>
        <p:txBody>
          <a:bodyPr/>
          <a:lstStyle/>
          <a:p>
            <a:pPr eaLnBrk="1" hangingPunct="1"/>
            <a:r>
              <a:rPr lang="en-US" altLang="en-US" sz="4400" b="1" dirty="0">
                <a:solidFill>
                  <a:srgbClr val="FFFFFF"/>
                </a:solidFill>
                <a:latin typeface="Arial Narrow" panose="020B0606020202030204" pitchFamily="34" charset="0"/>
              </a:rPr>
              <a:t>Psalm </a:t>
            </a:r>
            <a:r>
              <a:rPr lang="en-US" altLang="en-US" sz="4400" b="1" dirty="0" smtClean="0">
                <a:solidFill>
                  <a:srgbClr val="FFFFFF"/>
                </a:solidFill>
                <a:latin typeface="Arial Narrow" panose="020B0606020202030204" pitchFamily="34" charset="0"/>
              </a:rPr>
              <a:t>34:8 – an invitation to consider God’s goodness</a:t>
            </a:r>
            <a:endParaRPr lang="en-US" altLang="en-US" sz="4400" b="1" dirty="0">
              <a:solidFill>
                <a:srgbClr val="FFFFFF"/>
              </a:solidFill>
              <a:latin typeface="Arial Narrow" panose="020B0606020202030204" pitchFamily="34" charset="0"/>
            </a:endParaRPr>
          </a:p>
          <a:p>
            <a:pPr eaLnBrk="1" hangingPunct="1"/>
            <a:r>
              <a:rPr lang="en-US" altLang="en-US" sz="4400" b="1" dirty="0" smtClean="0">
                <a:solidFill>
                  <a:srgbClr val="FFFFFF"/>
                </a:solidFill>
                <a:latin typeface="Arial Narrow" panose="020B0606020202030204" pitchFamily="34" charset="0"/>
              </a:rPr>
              <a:t>Psalm </a:t>
            </a:r>
            <a:r>
              <a:rPr lang="en-US" altLang="en-US" sz="4400" b="1" dirty="0">
                <a:solidFill>
                  <a:srgbClr val="FFFFFF"/>
                </a:solidFill>
                <a:latin typeface="Arial Narrow" panose="020B0606020202030204" pitchFamily="34" charset="0"/>
              </a:rPr>
              <a:t>84:11; 16:2; </a:t>
            </a:r>
            <a:r>
              <a:rPr lang="en-US" altLang="en-US" sz="4400" b="1" dirty="0" smtClean="0">
                <a:solidFill>
                  <a:srgbClr val="FFFFFF"/>
                </a:solidFill>
                <a:latin typeface="Arial Narrow" panose="020B0606020202030204" pitchFamily="34" charset="0"/>
              </a:rPr>
              <a:t>27:13 – David’s hope and confidence in God’s goodness</a:t>
            </a:r>
            <a:endParaRPr lang="en-US" altLang="en-US" sz="4400" b="1" dirty="0">
              <a:solidFill>
                <a:srgbClr val="FFFFFF"/>
              </a:solidFill>
              <a:latin typeface="Arial Narrow" panose="020B0606020202030204" pitchFamily="34" charset="0"/>
            </a:endParaRPr>
          </a:p>
          <a:p>
            <a:pPr eaLnBrk="1" hangingPunct="1"/>
            <a:r>
              <a:rPr lang="en-US" altLang="en-US" sz="4400" b="1" dirty="0" smtClean="0">
                <a:solidFill>
                  <a:srgbClr val="FFFFFF"/>
                </a:solidFill>
                <a:latin typeface="Arial Narrow" panose="020B0606020202030204" pitchFamily="34" charset="0"/>
              </a:rPr>
              <a:t>Romans 2:4 – God’s goodness should lead sinners to repentance</a:t>
            </a:r>
          </a:p>
        </p:txBody>
      </p:sp>
    </p:spTree>
    <p:extLst>
      <p:ext uri="{BB962C8B-B14F-4D97-AF65-F5344CB8AC3E}">
        <p14:creationId xmlns:p14="http://schemas.microsoft.com/office/powerpoint/2010/main" val="17528296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par>
                          <p:cTn id="7" fill="hold" nodeType="withGroup">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53251">
                                            <p:txEl>
                                              <p:pRg st="0" end="0"/>
                                            </p:txEl>
                                          </p:spTgt>
                                        </p:tgtEl>
                                        <p:attrNameLst>
                                          <p:attrName>style.visibility</p:attrName>
                                        </p:attrNameLst>
                                      </p:cBhvr>
                                      <p:to>
                                        <p:strVal val="visible"/>
                                      </p:to>
                                    </p:set>
                                    <p:animEffect transition="in" filter="wipe(left)">
                                      <p:cBhvr>
                                        <p:cTn id="10" dur="500"/>
                                        <p:tgtEl>
                                          <p:spTgt spid="53251">
                                            <p:txEl>
                                              <p:pRg st="0" end="0"/>
                                            </p:txEl>
                                          </p:spTgt>
                                        </p:tgtEl>
                                      </p:cBhvr>
                                    </p:animEffect>
                                  </p:childTnLst>
                                  <p:subTnLst>
                                    <p:animClr clrSpc="rgb" dir="cw">
                                      <p:cBhvr override="childStyle">
                                        <p:cTn dur="1" fill="hold" display="0" masterRel="nextClick" afterEffect="1"/>
                                        <p:tgtEl>
                                          <p:spTgt spid="53251">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3251">
                                            <p:txEl>
                                              <p:pRg st="1" end="1"/>
                                            </p:txEl>
                                          </p:spTgt>
                                        </p:tgtEl>
                                        <p:attrNameLst>
                                          <p:attrName>style.visibility</p:attrName>
                                        </p:attrNameLst>
                                      </p:cBhvr>
                                      <p:to>
                                        <p:strVal val="visible"/>
                                      </p:to>
                                    </p:set>
                                    <p:animEffect transition="in" filter="wipe(left)">
                                      <p:cBhvr>
                                        <p:cTn id="15" dur="500"/>
                                        <p:tgtEl>
                                          <p:spTgt spid="53251">
                                            <p:txEl>
                                              <p:pRg st="1" end="1"/>
                                            </p:txEl>
                                          </p:spTgt>
                                        </p:tgtEl>
                                      </p:cBhvr>
                                    </p:animEffect>
                                  </p:childTnLst>
                                  <p:subTnLst>
                                    <p:animClr clrSpc="rgb" dir="cw">
                                      <p:cBhvr override="childStyle">
                                        <p:cTn dur="1" fill="hold" display="0" masterRel="nextClick" afterEffect="1"/>
                                        <p:tgtEl>
                                          <p:spTgt spid="53251">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53251">
                                            <p:txEl>
                                              <p:pRg st="2" end="2"/>
                                            </p:txEl>
                                          </p:spTgt>
                                        </p:tgtEl>
                                        <p:attrNameLst>
                                          <p:attrName>style.visibility</p:attrName>
                                        </p:attrNameLst>
                                      </p:cBhvr>
                                      <p:to>
                                        <p:strVal val="visible"/>
                                      </p:to>
                                    </p:set>
                                    <p:animEffect transition="in" filter="wipe(left)">
                                      <p:cBhvr>
                                        <p:cTn id="20" dur="500"/>
                                        <p:tgtEl>
                                          <p:spTgt spid="532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0" y="33196"/>
            <a:ext cx="9144000" cy="677108"/>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The Goodness of God </a:t>
            </a:r>
            <a:r>
              <a:rPr lang="en-US" altLang="en-US" b="1" u="sng" dirty="0" smtClean="0">
                <a:solidFill>
                  <a:srgbClr val="A0D0FF"/>
                </a:solidFill>
                <a:latin typeface="Arial Narrow" panose="020B0606020202030204" pitchFamily="34" charset="0"/>
              </a:rPr>
              <a:t>Declared</a:t>
            </a:r>
            <a:endParaRPr lang="en-US" altLang="en-US" sz="3600" b="1" dirty="0" smtClean="0">
              <a:solidFill>
                <a:srgbClr val="FFFF99"/>
              </a:solidFill>
              <a:latin typeface="Arial Narrow" panose="020B0606020202030204" pitchFamily="34" charset="0"/>
            </a:endParaRPr>
          </a:p>
        </p:txBody>
      </p:sp>
      <p:sp>
        <p:nvSpPr>
          <p:cNvPr id="53251" name="Rectangle 3"/>
          <p:cNvSpPr>
            <a:spLocks noGrp="1" noChangeArrowheads="1"/>
          </p:cNvSpPr>
          <p:nvPr>
            <p:ph type="body" idx="4294967295"/>
          </p:nvPr>
        </p:nvSpPr>
        <p:spPr>
          <a:xfrm>
            <a:off x="0" y="710304"/>
            <a:ext cx="9144000" cy="6147696"/>
          </a:xfrm>
          <a:noFill/>
        </p:spPr>
        <p:txBody>
          <a:bodyPr/>
          <a:lstStyle/>
          <a:p>
            <a:pPr eaLnBrk="1" hangingPunct="1"/>
            <a:r>
              <a:rPr lang="fr-FR" altLang="en-US" sz="4400" b="1" dirty="0">
                <a:solidFill>
                  <a:srgbClr val="FFFFFF"/>
                </a:solidFill>
                <a:latin typeface="Arial Narrow" panose="020B0606020202030204" pitchFamily="34" charset="0"/>
              </a:rPr>
              <a:t>Romans 8:28 / Genesis </a:t>
            </a:r>
            <a:r>
              <a:rPr lang="fr-FR" altLang="en-US" sz="4400" b="1" dirty="0" smtClean="0">
                <a:solidFill>
                  <a:srgbClr val="FFFFFF"/>
                </a:solidFill>
                <a:latin typeface="Arial Narrow" panose="020B0606020202030204" pitchFamily="34" charset="0"/>
              </a:rPr>
              <a:t>5:20 – </a:t>
            </a:r>
            <a:r>
              <a:rPr lang="fr-FR" altLang="en-US" sz="4400" b="1" dirty="0" err="1" smtClean="0">
                <a:solidFill>
                  <a:srgbClr val="FFFFFF"/>
                </a:solidFill>
                <a:latin typeface="Arial Narrow" panose="020B0606020202030204" pitchFamily="34" charset="0"/>
              </a:rPr>
              <a:t>God</a:t>
            </a:r>
            <a:r>
              <a:rPr lang="fr-FR" altLang="en-US" sz="4400" b="1" dirty="0" smtClean="0">
                <a:solidFill>
                  <a:srgbClr val="FFFFFF"/>
                </a:solidFill>
                <a:latin typeface="Arial Narrow" panose="020B0606020202030204" pitchFamily="34" charset="0"/>
              </a:rPr>
              <a:t> </a:t>
            </a:r>
            <a:r>
              <a:rPr lang="fr-FR" altLang="en-US" sz="4400" b="1" dirty="0" err="1" smtClean="0">
                <a:solidFill>
                  <a:srgbClr val="FFFFFF"/>
                </a:solidFill>
                <a:latin typeface="Arial Narrow" panose="020B0606020202030204" pitchFamily="34" charset="0"/>
              </a:rPr>
              <a:t>works</a:t>
            </a:r>
            <a:r>
              <a:rPr lang="fr-FR" altLang="en-US" sz="4400" b="1" dirty="0" smtClean="0">
                <a:solidFill>
                  <a:srgbClr val="FFFFFF"/>
                </a:solidFill>
                <a:latin typeface="Arial Narrow" panose="020B0606020202030204" pitchFamily="34" charset="0"/>
              </a:rPr>
              <a:t> all </a:t>
            </a:r>
            <a:r>
              <a:rPr lang="fr-FR" altLang="en-US" sz="4400" b="1" dirty="0" err="1" smtClean="0">
                <a:solidFill>
                  <a:srgbClr val="FFFFFF"/>
                </a:solidFill>
                <a:latin typeface="Arial Narrow" panose="020B0606020202030204" pitchFamily="34" charset="0"/>
              </a:rPr>
              <a:t>things</a:t>
            </a:r>
            <a:r>
              <a:rPr lang="fr-FR" altLang="en-US" sz="4400" b="1" dirty="0" smtClean="0">
                <a:solidFill>
                  <a:srgbClr val="FFFFFF"/>
                </a:solidFill>
                <a:latin typeface="Arial Narrow" panose="020B0606020202030204" pitchFamily="34" charset="0"/>
              </a:rPr>
              <a:t> </a:t>
            </a:r>
            <a:r>
              <a:rPr lang="fr-FR" altLang="en-US" sz="4400" b="1" dirty="0" err="1" smtClean="0">
                <a:solidFill>
                  <a:srgbClr val="FFFFFF"/>
                </a:solidFill>
                <a:latin typeface="Arial Narrow" panose="020B0606020202030204" pitchFamily="34" charset="0"/>
              </a:rPr>
              <a:t>together</a:t>
            </a:r>
            <a:r>
              <a:rPr lang="fr-FR" altLang="en-US" sz="4400" b="1" dirty="0" smtClean="0">
                <a:solidFill>
                  <a:srgbClr val="FFFFFF"/>
                </a:solidFill>
                <a:latin typeface="Arial Narrow" panose="020B0606020202030204" pitchFamily="34" charset="0"/>
              </a:rPr>
              <a:t> for </a:t>
            </a:r>
            <a:r>
              <a:rPr lang="fr-FR" altLang="en-US" sz="4400" b="1" dirty="0" err="1" smtClean="0">
                <a:solidFill>
                  <a:srgbClr val="FFFFFF"/>
                </a:solidFill>
                <a:latin typeface="Arial Narrow" panose="020B0606020202030204" pitchFamily="34" charset="0"/>
              </a:rPr>
              <a:t>God</a:t>
            </a:r>
            <a:r>
              <a:rPr lang="fr-FR" altLang="en-US" sz="4400" b="1" dirty="0" smtClean="0">
                <a:solidFill>
                  <a:srgbClr val="FFFFFF"/>
                </a:solidFill>
                <a:latin typeface="Arial Narrow" panose="020B0606020202030204" pitchFamily="34" charset="0"/>
              </a:rPr>
              <a:t> for </a:t>
            </a:r>
            <a:r>
              <a:rPr lang="fr-FR" altLang="en-US" sz="4400" b="1" dirty="0" err="1" smtClean="0">
                <a:solidFill>
                  <a:srgbClr val="FFFFFF"/>
                </a:solidFill>
                <a:latin typeface="Arial Narrow" panose="020B0606020202030204" pitchFamily="34" charset="0"/>
              </a:rPr>
              <a:t>those</a:t>
            </a:r>
            <a:r>
              <a:rPr lang="fr-FR" altLang="en-US" sz="4400" b="1" dirty="0" smtClean="0">
                <a:solidFill>
                  <a:srgbClr val="FFFFFF"/>
                </a:solidFill>
                <a:latin typeface="Arial Narrow" panose="020B0606020202030204" pitchFamily="34" charset="0"/>
              </a:rPr>
              <a:t> </a:t>
            </a:r>
            <a:r>
              <a:rPr lang="fr-FR" altLang="en-US" sz="4400" b="1" dirty="0" err="1" smtClean="0">
                <a:solidFill>
                  <a:srgbClr val="FFFFFF"/>
                </a:solidFill>
                <a:latin typeface="Arial Narrow" panose="020B0606020202030204" pitchFamily="34" charset="0"/>
              </a:rPr>
              <a:t>that</a:t>
            </a:r>
            <a:r>
              <a:rPr lang="fr-FR" altLang="en-US" sz="4400" b="1" dirty="0" smtClean="0">
                <a:solidFill>
                  <a:srgbClr val="FFFFFF"/>
                </a:solidFill>
                <a:latin typeface="Arial Narrow" panose="020B0606020202030204" pitchFamily="34" charset="0"/>
              </a:rPr>
              <a:t> love </a:t>
            </a:r>
            <a:r>
              <a:rPr lang="fr-FR" altLang="en-US" sz="4400" b="1" dirty="0" err="1" smtClean="0">
                <a:solidFill>
                  <a:srgbClr val="FFFFFF"/>
                </a:solidFill>
                <a:latin typeface="Arial Narrow" panose="020B0606020202030204" pitchFamily="34" charset="0"/>
              </a:rPr>
              <a:t>Him</a:t>
            </a:r>
            <a:endParaRPr lang="fr-FR" altLang="en-US" sz="4400" b="1" dirty="0">
              <a:solidFill>
                <a:srgbClr val="FFFFFF"/>
              </a:solidFill>
              <a:latin typeface="Arial Narrow" panose="020B0606020202030204" pitchFamily="34" charset="0"/>
            </a:endParaRPr>
          </a:p>
          <a:p>
            <a:pPr eaLnBrk="1" hangingPunct="1"/>
            <a:r>
              <a:rPr lang="fr-FR" altLang="en-US" sz="4400" b="1" dirty="0" smtClean="0">
                <a:solidFill>
                  <a:srgbClr val="FFFFFF"/>
                </a:solidFill>
                <a:latin typeface="Arial Narrow" panose="020B0606020202030204" pitchFamily="34" charset="0"/>
              </a:rPr>
              <a:t>Lamentations 3:21-26 – Jeremiah </a:t>
            </a:r>
            <a:r>
              <a:rPr lang="fr-FR" altLang="en-US" sz="4400" b="1" dirty="0" err="1" smtClean="0">
                <a:solidFill>
                  <a:srgbClr val="FFFFFF"/>
                </a:solidFill>
                <a:latin typeface="Arial Narrow" panose="020B0606020202030204" pitchFamily="34" charset="0"/>
              </a:rPr>
              <a:t>recognize</a:t>
            </a:r>
            <a:r>
              <a:rPr lang="fr-FR" altLang="en-US" sz="4400" b="1" dirty="0" smtClean="0">
                <a:solidFill>
                  <a:srgbClr val="FFFFFF"/>
                </a:solidFill>
                <a:latin typeface="Arial Narrow" panose="020B0606020202030204" pitchFamily="34" charset="0"/>
              </a:rPr>
              <a:t> </a:t>
            </a:r>
            <a:r>
              <a:rPr lang="fr-FR" altLang="en-US" sz="4400" b="1" dirty="0" err="1" smtClean="0">
                <a:solidFill>
                  <a:srgbClr val="FFFFFF"/>
                </a:solidFill>
                <a:latin typeface="Arial Narrow" panose="020B0606020202030204" pitchFamily="34" charset="0"/>
              </a:rPr>
              <a:t>God’s</a:t>
            </a:r>
            <a:r>
              <a:rPr lang="fr-FR" altLang="en-US" sz="4400" b="1" dirty="0" smtClean="0">
                <a:solidFill>
                  <a:srgbClr val="FFFFFF"/>
                </a:solidFill>
                <a:latin typeface="Arial Narrow" panose="020B0606020202030204" pitchFamily="34" charset="0"/>
              </a:rPr>
              <a:t> </a:t>
            </a:r>
            <a:r>
              <a:rPr lang="fr-FR" altLang="en-US" sz="4400" b="1" dirty="0" err="1" smtClean="0">
                <a:solidFill>
                  <a:srgbClr val="FFFFFF"/>
                </a:solidFill>
                <a:latin typeface="Arial Narrow" panose="020B0606020202030204" pitchFamily="34" charset="0"/>
              </a:rPr>
              <a:t>goodness</a:t>
            </a:r>
            <a:endParaRPr lang="fr-FR" altLang="en-US" sz="4400" b="1" dirty="0">
              <a:solidFill>
                <a:srgbClr val="FFFFFF"/>
              </a:solidFill>
              <a:latin typeface="Arial Narrow" panose="020B0606020202030204" pitchFamily="34" charset="0"/>
            </a:endParaRPr>
          </a:p>
          <a:p>
            <a:pPr eaLnBrk="1" hangingPunct="1"/>
            <a:r>
              <a:rPr lang="fr-FR" altLang="en-US" sz="4400" b="1" dirty="0" err="1" smtClean="0">
                <a:solidFill>
                  <a:srgbClr val="FFFFFF"/>
                </a:solidFill>
                <a:latin typeface="Arial Narrow" panose="020B0606020202030204" pitchFamily="34" charset="0"/>
              </a:rPr>
              <a:t>Philippians</a:t>
            </a:r>
            <a:r>
              <a:rPr lang="fr-FR" altLang="en-US" sz="4400" b="1" dirty="0" smtClean="0">
                <a:solidFill>
                  <a:srgbClr val="FFFFFF"/>
                </a:solidFill>
                <a:latin typeface="Arial Narrow" panose="020B0606020202030204" pitchFamily="34" charset="0"/>
              </a:rPr>
              <a:t> 2:13 – </a:t>
            </a:r>
            <a:r>
              <a:rPr lang="fr-FR" altLang="en-US" sz="4400" b="1" dirty="0" err="1" smtClean="0">
                <a:solidFill>
                  <a:srgbClr val="FFFFFF"/>
                </a:solidFill>
                <a:latin typeface="Arial Narrow" panose="020B0606020202030204" pitchFamily="34" charset="0"/>
              </a:rPr>
              <a:t>God</a:t>
            </a:r>
            <a:r>
              <a:rPr lang="fr-FR" altLang="en-US" sz="4400" b="1" dirty="0" smtClean="0">
                <a:solidFill>
                  <a:srgbClr val="FFFFFF"/>
                </a:solidFill>
                <a:latin typeface="Arial Narrow" panose="020B0606020202030204" pitchFamily="34" charset="0"/>
              </a:rPr>
              <a:t> </a:t>
            </a:r>
            <a:r>
              <a:rPr lang="fr-FR" altLang="en-US" sz="4400" b="1" dirty="0" err="1" smtClean="0">
                <a:solidFill>
                  <a:srgbClr val="FFFFFF"/>
                </a:solidFill>
                <a:latin typeface="Arial Narrow" panose="020B0606020202030204" pitchFamily="34" charset="0"/>
              </a:rPr>
              <a:t>works</a:t>
            </a:r>
            <a:r>
              <a:rPr lang="fr-FR" altLang="en-US" sz="4400" b="1" dirty="0" smtClean="0">
                <a:solidFill>
                  <a:srgbClr val="FFFFFF"/>
                </a:solidFill>
                <a:latin typeface="Arial Narrow" panose="020B0606020202030204" pitchFamily="34" charset="0"/>
              </a:rPr>
              <a:t> in </a:t>
            </a:r>
            <a:r>
              <a:rPr lang="fr-FR" altLang="en-US" sz="4400" b="1" dirty="0" err="1" smtClean="0">
                <a:solidFill>
                  <a:srgbClr val="FFFFFF"/>
                </a:solidFill>
                <a:latin typeface="Arial Narrow" panose="020B0606020202030204" pitchFamily="34" charset="0"/>
              </a:rPr>
              <a:t>believers</a:t>
            </a:r>
            <a:r>
              <a:rPr lang="fr-FR" altLang="en-US" sz="4400" b="1" dirty="0" smtClean="0">
                <a:solidFill>
                  <a:srgbClr val="FFFFFF"/>
                </a:solidFill>
                <a:latin typeface="Arial Narrow" panose="020B0606020202030204" pitchFamily="34" charset="0"/>
              </a:rPr>
              <a:t> </a:t>
            </a:r>
            <a:r>
              <a:rPr lang="fr-FR" altLang="en-US" sz="4400" b="1" dirty="0" err="1" smtClean="0">
                <a:solidFill>
                  <a:srgbClr val="FFFFFF"/>
                </a:solidFill>
                <a:latin typeface="Arial Narrow" panose="020B0606020202030204" pitchFamily="34" charset="0"/>
              </a:rPr>
              <a:t>His</a:t>
            </a:r>
            <a:r>
              <a:rPr lang="fr-FR" altLang="en-US" sz="4400" b="1" dirty="0" smtClean="0">
                <a:solidFill>
                  <a:srgbClr val="FFFFFF"/>
                </a:solidFill>
                <a:latin typeface="Arial Narrow" panose="020B0606020202030204" pitchFamily="34" charset="0"/>
              </a:rPr>
              <a:t> good </a:t>
            </a:r>
            <a:r>
              <a:rPr lang="fr-FR" altLang="en-US" sz="4400" b="1" dirty="0" err="1" smtClean="0">
                <a:solidFill>
                  <a:srgbClr val="FFFFFF"/>
                </a:solidFill>
                <a:latin typeface="Arial Narrow" panose="020B0606020202030204" pitchFamily="34" charset="0"/>
              </a:rPr>
              <a:t>pleasure</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39136176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par>
                          <p:cTn id="7" fill="hold" nodeType="withGroup">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53251">
                                            <p:txEl>
                                              <p:pRg st="0" end="0"/>
                                            </p:txEl>
                                          </p:spTgt>
                                        </p:tgtEl>
                                        <p:attrNameLst>
                                          <p:attrName>style.visibility</p:attrName>
                                        </p:attrNameLst>
                                      </p:cBhvr>
                                      <p:to>
                                        <p:strVal val="visible"/>
                                      </p:to>
                                    </p:set>
                                    <p:animEffect transition="in" filter="wipe(left)">
                                      <p:cBhvr>
                                        <p:cTn id="10" dur="500"/>
                                        <p:tgtEl>
                                          <p:spTgt spid="53251">
                                            <p:txEl>
                                              <p:pRg st="0" end="0"/>
                                            </p:txEl>
                                          </p:spTgt>
                                        </p:tgtEl>
                                      </p:cBhvr>
                                    </p:animEffect>
                                  </p:childTnLst>
                                  <p:subTnLst>
                                    <p:animClr clrSpc="rgb" dir="cw">
                                      <p:cBhvr override="childStyle">
                                        <p:cTn dur="1" fill="hold" display="0" masterRel="nextClick" afterEffect="1"/>
                                        <p:tgtEl>
                                          <p:spTgt spid="53251">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3251">
                                            <p:txEl>
                                              <p:pRg st="1" end="1"/>
                                            </p:txEl>
                                          </p:spTgt>
                                        </p:tgtEl>
                                        <p:attrNameLst>
                                          <p:attrName>style.visibility</p:attrName>
                                        </p:attrNameLst>
                                      </p:cBhvr>
                                      <p:to>
                                        <p:strVal val="visible"/>
                                      </p:to>
                                    </p:set>
                                    <p:animEffect transition="in" filter="wipe(left)">
                                      <p:cBhvr>
                                        <p:cTn id="15" dur="500"/>
                                        <p:tgtEl>
                                          <p:spTgt spid="53251">
                                            <p:txEl>
                                              <p:pRg st="1" end="1"/>
                                            </p:txEl>
                                          </p:spTgt>
                                        </p:tgtEl>
                                      </p:cBhvr>
                                    </p:animEffect>
                                  </p:childTnLst>
                                  <p:subTnLst>
                                    <p:animClr clrSpc="rgb" dir="cw">
                                      <p:cBhvr override="childStyle">
                                        <p:cTn dur="1" fill="hold" display="0" masterRel="nextClick" afterEffect="1"/>
                                        <p:tgtEl>
                                          <p:spTgt spid="53251">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53251">
                                            <p:txEl>
                                              <p:pRg st="2" end="2"/>
                                            </p:txEl>
                                          </p:spTgt>
                                        </p:tgtEl>
                                        <p:attrNameLst>
                                          <p:attrName>style.visibility</p:attrName>
                                        </p:attrNameLst>
                                      </p:cBhvr>
                                      <p:to>
                                        <p:strVal val="visible"/>
                                      </p:to>
                                    </p:set>
                                    <p:animEffect transition="in" filter="wipe(left)">
                                      <p:cBhvr>
                                        <p:cTn id="20" dur="500"/>
                                        <p:tgtEl>
                                          <p:spTgt spid="532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13580" y="0"/>
            <a:ext cx="9144000" cy="677108"/>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The Source of </a:t>
            </a:r>
            <a:r>
              <a:rPr lang="en-US" altLang="en-US" b="1" u="sng" dirty="0" smtClean="0">
                <a:solidFill>
                  <a:srgbClr val="A0D0FF"/>
                </a:solidFill>
                <a:latin typeface="Arial Narrow" panose="020B0606020202030204" pitchFamily="34" charset="0"/>
              </a:rPr>
              <a:t>Goodness</a:t>
            </a:r>
            <a:endParaRPr lang="en-US" altLang="en-US" sz="3600" b="1" dirty="0" smtClean="0">
              <a:solidFill>
                <a:srgbClr val="FFFF99"/>
              </a:solidFill>
              <a:latin typeface="Arial Narrow" panose="020B0606020202030204" pitchFamily="34" charset="0"/>
            </a:endParaRPr>
          </a:p>
        </p:txBody>
      </p:sp>
      <p:sp>
        <p:nvSpPr>
          <p:cNvPr id="54275" name="Rectangle 3"/>
          <p:cNvSpPr>
            <a:spLocks noGrp="1" noChangeArrowheads="1"/>
          </p:cNvSpPr>
          <p:nvPr>
            <p:ph type="body" idx="4294967295"/>
          </p:nvPr>
        </p:nvSpPr>
        <p:spPr>
          <a:xfrm>
            <a:off x="0" y="677108"/>
            <a:ext cx="9144000" cy="6180892"/>
          </a:xfrm>
          <a:noFill/>
        </p:spPr>
        <p:txBody>
          <a:bodyPr/>
          <a:lstStyle/>
          <a:p>
            <a:pPr eaLnBrk="1" hangingPunct="1"/>
            <a:r>
              <a:rPr lang="en-US" altLang="en-US" sz="4400" b="1" dirty="0">
                <a:solidFill>
                  <a:srgbClr val="FFFFFF"/>
                </a:solidFill>
                <a:latin typeface="Arial Narrow" panose="020B0606020202030204" pitchFamily="34" charset="0"/>
              </a:rPr>
              <a:t>Exodus 34:6-7 - an essential attribute of God exhibited in many other attributes</a:t>
            </a:r>
          </a:p>
          <a:p>
            <a:pPr eaLnBrk="1" hangingPunct="1"/>
            <a:r>
              <a:rPr lang="en-US" altLang="en-US" sz="4400" b="1" dirty="0" smtClean="0">
                <a:solidFill>
                  <a:srgbClr val="FFFFFF"/>
                </a:solidFill>
                <a:latin typeface="Arial Narrow" panose="020B0606020202030204" pitchFamily="34" charset="0"/>
              </a:rPr>
              <a:t>Goodness </a:t>
            </a:r>
            <a:r>
              <a:rPr lang="en-US" altLang="en-US" sz="4400" b="1" dirty="0">
                <a:solidFill>
                  <a:srgbClr val="FFFFFF"/>
                </a:solidFill>
                <a:latin typeface="Arial Narrow" panose="020B0606020202030204" pitchFamily="34" charset="0"/>
              </a:rPr>
              <a:t>exists only because God is </a:t>
            </a:r>
            <a:r>
              <a:rPr lang="en-US" altLang="en-US" sz="4400" b="1" dirty="0" smtClean="0">
                <a:solidFill>
                  <a:srgbClr val="FFFFFF"/>
                </a:solidFill>
                <a:latin typeface="Arial Narrow" panose="020B0606020202030204" pitchFamily="34" charset="0"/>
              </a:rPr>
              <a:t>good</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4275">
                                            <p:txEl>
                                              <p:pRg st="0" end="0"/>
                                            </p:txEl>
                                          </p:spTgt>
                                        </p:tgtEl>
                                        <p:attrNameLst>
                                          <p:attrName>style.visibility</p:attrName>
                                        </p:attrNameLst>
                                      </p:cBhvr>
                                      <p:to>
                                        <p:strVal val="visible"/>
                                      </p:to>
                                    </p:set>
                                    <p:animEffect transition="in" filter="fade">
                                      <p:cBhvr>
                                        <p:cTn id="11" dur="1000"/>
                                        <p:tgtEl>
                                          <p:spTgt spid="54275">
                                            <p:txEl>
                                              <p:pRg st="0" end="0"/>
                                            </p:txEl>
                                          </p:spTgt>
                                        </p:tgtEl>
                                      </p:cBhvr>
                                    </p:animEffect>
                                  </p:childTnLst>
                                  <p:subTnLst>
                                    <p:animClr clrSpc="rgb" dir="cw">
                                      <p:cBhvr override="childStyle">
                                        <p:cTn dur="1" fill="hold" display="0" masterRel="nextClick" afterEffect="1"/>
                                        <p:tgtEl>
                                          <p:spTgt spid="54275">
                                            <p:txEl>
                                              <p:pRg st="0" end="0"/>
                                            </p:txEl>
                                          </p:spTgt>
                                        </p:tgtEl>
                                        <p:attrNameLst>
                                          <p:attrName>ppt_c</p:attrName>
                                        </p:attrNameLst>
                                      </p:cBhvr>
                                      <p:to>
                                        <a:srgbClr val="C0C0C0"/>
                                      </p:to>
                                    </p:animClr>
                                  </p:sub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4275">
                                            <p:txEl>
                                              <p:pRg st="1" end="1"/>
                                            </p:txEl>
                                          </p:spTgt>
                                        </p:tgtEl>
                                        <p:attrNameLst>
                                          <p:attrName>style.visibility</p:attrName>
                                        </p:attrNameLst>
                                      </p:cBhvr>
                                      <p:to>
                                        <p:strVal val="visible"/>
                                      </p:to>
                                    </p:set>
                                    <p:animEffect transition="in" filter="fade">
                                      <p:cBhvr>
                                        <p:cTn id="16" dur="1000"/>
                                        <p:tgtEl>
                                          <p:spTgt spid="542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13580" y="0"/>
            <a:ext cx="9144000" cy="677108"/>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The Source of </a:t>
            </a:r>
            <a:r>
              <a:rPr lang="en-US" altLang="en-US" b="1" u="sng" dirty="0" smtClean="0">
                <a:solidFill>
                  <a:srgbClr val="A0D0FF"/>
                </a:solidFill>
                <a:latin typeface="Arial Narrow" panose="020B0606020202030204" pitchFamily="34" charset="0"/>
              </a:rPr>
              <a:t>Goodness</a:t>
            </a:r>
            <a:endParaRPr lang="en-US" altLang="en-US" sz="3600" b="1" dirty="0" smtClean="0">
              <a:solidFill>
                <a:srgbClr val="FFFF99"/>
              </a:solidFill>
              <a:latin typeface="Arial Narrow" panose="020B0606020202030204" pitchFamily="34" charset="0"/>
            </a:endParaRPr>
          </a:p>
        </p:txBody>
      </p:sp>
      <p:sp>
        <p:nvSpPr>
          <p:cNvPr id="54275" name="Rectangle 3"/>
          <p:cNvSpPr>
            <a:spLocks noGrp="1" noChangeArrowheads="1"/>
          </p:cNvSpPr>
          <p:nvPr>
            <p:ph type="body" idx="4294967295"/>
          </p:nvPr>
        </p:nvSpPr>
        <p:spPr>
          <a:xfrm>
            <a:off x="0" y="677108"/>
            <a:ext cx="9144000" cy="6180892"/>
          </a:xfrm>
          <a:noFill/>
        </p:spPr>
        <p:txBody>
          <a:bodyPr/>
          <a:lstStyle/>
          <a:p>
            <a:pPr eaLnBrk="1" hangingPunct="1"/>
            <a:r>
              <a:rPr lang="en-US" altLang="en-US" sz="4400" b="1" dirty="0" smtClean="0">
                <a:solidFill>
                  <a:srgbClr val="FFFFFF"/>
                </a:solidFill>
                <a:latin typeface="Arial Narrow" panose="020B0606020202030204" pitchFamily="34" charset="0"/>
              </a:rPr>
              <a:t>God</a:t>
            </a:r>
            <a:r>
              <a:rPr lang="en-US" altLang="en-US" sz="4400" b="1" dirty="0">
                <a:solidFill>
                  <a:srgbClr val="FFFFFF"/>
                </a:solidFill>
                <a:latin typeface="Arial Narrow" panose="020B0606020202030204" pitchFamily="34" charset="0"/>
              </a:rPr>
              <a:t>’ changes the character &amp; nature of sinners to make them new creatures in Christ ( 2 Cor. 5:17)</a:t>
            </a:r>
          </a:p>
          <a:p>
            <a:pPr eaLnBrk="1" hangingPunct="1"/>
            <a:r>
              <a:rPr lang="en-US" altLang="en-US" sz="4400" b="1" dirty="0" smtClean="0">
                <a:solidFill>
                  <a:srgbClr val="FFFFFF"/>
                </a:solidFill>
                <a:latin typeface="Arial Narrow" panose="020B0606020202030204" pitchFamily="34" charset="0"/>
              </a:rPr>
              <a:t>The </a:t>
            </a:r>
            <a:r>
              <a:rPr lang="en-US" altLang="en-US" sz="4400" b="1" dirty="0">
                <a:solidFill>
                  <a:srgbClr val="FFFFFF"/>
                </a:solidFill>
                <a:latin typeface="Arial Narrow" panose="020B0606020202030204" pitchFamily="34" charset="0"/>
              </a:rPr>
              <a:t>saved are God’s workmanship, created in Christ Jesus for good works . . .  Eph. 2:10</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21533639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54275">
                                            <p:txEl>
                                              <p:pRg st="0" end="0"/>
                                            </p:txEl>
                                          </p:spTgt>
                                        </p:tgtEl>
                                        <p:attrNameLst>
                                          <p:attrName>style.visibility</p:attrName>
                                        </p:attrNameLst>
                                      </p:cBhvr>
                                      <p:to>
                                        <p:strVal val="visible"/>
                                      </p:to>
                                    </p:set>
                                    <p:animEffect transition="in" filter="fade">
                                      <p:cBhvr>
                                        <p:cTn id="10" dur="1000"/>
                                        <p:tgtEl>
                                          <p:spTgt spid="54275">
                                            <p:txEl>
                                              <p:pRg st="0" end="0"/>
                                            </p:txEl>
                                          </p:spTgt>
                                        </p:tgtEl>
                                      </p:cBhvr>
                                    </p:animEffect>
                                  </p:childTnLst>
                                  <p:subTnLst>
                                    <p:animClr clrSpc="rgb" dir="cw">
                                      <p:cBhvr override="childStyle">
                                        <p:cTn dur="1" fill="hold" display="0" masterRel="nextClick" afterEffect="1"/>
                                        <p:tgtEl>
                                          <p:spTgt spid="54275">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4275">
                                            <p:txEl>
                                              <p:pRg st="1" end="1"/>
                                            </p:txEl>
                                          </p:spTgt>
                                        </p:tgtEl>
                                        <p:attrNameLst>
                                          <p:attrName>style.visibility</p:attrName>
                                        </p:attrNameLst>
                                      </p:cBhvr>
                                      <p:to>
                                        <p:strVal val="visible"/>
                                      </p:to>
                                    </p:set>
                                    <p:animEffect transition="in" filter="fade">
                                      <p:cBhvr>
                                        <p:cTn id="15" dur="1000"/>
                                        <p:tgtEl>
                                          <p:spTgt spid="542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0"/>
            <a:ext cx="9144000" cy="677108"/>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Doubting God’s </a:t>
            </a:r>
            <a:r>
              <a:rPr lang="en-US" altLang="en-US" b="1" u="sng" dirty="0" smtClean="0">
                <a:solidFill>
                  <a:srgbClr val="A0D0FF"/>
                </a:solidFill>
                <a:latin typeface="Arial Narrow" panose="020B0606020202030204" pitchFamily="34" charset="0"/>
              </a:rPr>
              <a:t>Goodness</a:t>
            </a:r>
            <a:endParaRPr lang="en-US" altLang="en-US" sz="3600" b="1" dirty="0" smtClean="0">
              <a:solidFill>
                <a:srgbClr val="FFFF99"/>
              </a:solidFill>
              <a:latin typeface="Arial Narrow" panose="020B0606020202030204" pitchFamily="34" charset="0"/>
            </a:endParaRPr>
          </a:p>
        </p:txBody>
      </p:sp>
      <p:sp>
        <p:nvSpPr>
          <p:cNvPr id="55299" name="Rectangle 3"/>
          <p:cNvSpPr>
            <a:spLocks noGrp="1" noChangeArrowheads="1"/>
          </p:cNvSpPr>
          <p:nvPr>
            <p:ph type="body" idx="4294967295"/>
          </p:nvPr>
        </p:nvSpPr>
        <p:spPr>
          <a:xfrm>
            <a:off x="0" y="677108"/>
            <a:ext cx="9144000" cy="6180892"/>
          </a:xfrm>
          <a:noFill/>
        </p:spPr>
        <p:txBody>
          <a:bodyPr/>
          <a:lstStyle/>
          <a:p>
            <a:pPr eaLnBrk="1" hangingPunct="1"/>
            <a:r>
              <a:rPr lang="en-US" altLang="en-US" sz="4400" b="1" dirty="0">
                <a:solidFill>
                  <a:srgbClr val="FFFFFF"/>
                </a:solidFill>
                <a:latin typeface="Arial Narrow" panose="020B0606020202030204" pitchFamily="34" charset="0"/>
              </a:rPr>
              <a:t>Doubt &amp; accusations against God’s goodness arise from the sins of pride &amp; selfishness</a:t>
            </a:r>
          </a:p>
          <a:p>
            <a:pPr eaLnBrk="1" hangingPunct="1"/>
            <a:r>
              <a:rPr lang="en-US" altLang="en-US" sz="4400" b="1" dirty="0" smtClean="0">
                <a:solidFill>
                  <a:srgbClr val="FFFFFF"/>
                </a:solidFill>
                <a:latin typeface="Arial Narrow" panose="020B0606020202030204" pitchFamily="34" charset="0"/>
              </a:rPr>
              <a:t>Christians </a:t>
            </a:r>
            <a:r>
              <a:rPr lang="en-US" altLang="en-US" sz="4400" b="1" dirty="0">
                <a:solidFill>
                  <a:srgbClr val="FFFFFF"/>
                </a:solidFill>
                <a:latin typeface="Arial Narrow" panose="020B0606020202030204" pitchFamily="34" charset="0"/>
              </a:rPr>
              <a:t>who have doubts should go to Romans 5:8 to see the proven truth of God’s love &amp; </a:t>
            </a:r>
            <a:r>
              <a:rPr lang="en-US" altLang="en-US" sz="4400" b="1" dirty="0" smtClean="0">
                <a:solidFill>
                  <a:srgbClr val="FFFFFF"/>
                </a:solidFill>
                <a:latin typeface="Arial Narrow" panose="020B0606020202030204" pitchFamily="34" charset="0"/>
              </a:rPr>
              <a:t>goodness</a:t>
            </a:r>
          </a:p>
        </p:txBody>
      </p:sp>
    </p:spTree>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1" dur="500"/>
                                        <p:tgtEl>
                                          <p:spTgt spid="55299">
                                            <p:txEl>
                                              <p:pRg st="0" end="0"/>
                                            </p:txEl>
                                          </p:spTgt>
                                        </p:tgtEl>
                                      </p:cBhvr>
                                    </p:animEffect>
                                  </p:childTnLst>
                                  <p:subTnLst>
                                    <p:animClr clrSpc="rgb" dir="cw">
                                      <p:cBhvr override="childStyle">
                                        <p:cTn dur="1" fill="hold" display="0" masterRel="nextClick" afterEffect="1"/>
                                        <p:tgtEl>
                                          <p:spTgt spid="55299">
                                            <p:txEl>
                                              <p:pRg st="0" end="0"/>
                                            </p:txEl>
                                          </p:spTgt>
                                        </p:tgtEl>
                                        <p:attrNameLst>
                                          <p:attrName>ppt_c</p:attrName>
                                        </p:attrNameLst>
                                      </p:cBhvr>
                                      <p:to>
                                        <a:srgbClr val="C0C0C0"/>
                                      </p:to>
                                    </p:animClr>
                                  </p:sub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6" dur="500"/>
                                        <p:tgtEl>
                                          <p:spTgt spid="552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0"/>
            <a:ext cx="9144000" cy="677108"/>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Doubting God’s </a:t>
            </a:r>
            <a:r>
              <a:rPr lang="en-US" altLang="en-US" b="1" u="sng" dirty="0" smtClean="0">
                <a:solidFill>
                  <a:srgbClr val="A0D0FF"/>
                </a:solidFill>
                <a:latin typeface="Arial Narrow" panose="020B0606020202030204" pitchFamily="34" charset="0"/>
              </a:rPr>
              <a:t>Goodness</a:t>
            </a:r>
            <a:endParaRPr lang="en-US" altLang="en-US" sz="3600" b="1" dirty="0" smtClean="0">
              <a:solidFill>
                <a:srgbClr val="FFFF99"/>
              </a:solidFill>
              <a:latin typeface="Arial Narrow" panose="020B0606020202030204" pitchFamily="34" charset="0"/>
            </a:endParaRPr>
          </a:p>
        </p:txBody>
      </p:sp>
      <p:sp>
        <p:nvSpPr>
          <p:cNvPr id="55299" name="Rectangle 3"/>
          <p:cNvSpPr>
            <a:spLocks noGrp="1" noChangeArrowheads="1"/>
          </p:cNvSpPr>
          <p:nvPr>
            <p:ph type="body" idx="4294967295"/>
          </p:nvPr>
        </p:nvSpPr>
        <p:spPr>
          <a:xfrm>
            <a:off x="0" y="677108"/>
            <a:ext cx="9144000" cy="6180892"/>
          </a:xfrm>
          <a:noFill/>
        </p:spPr>
        <p:txBody>
          <a:bodyPr/>
          <a:lstStyle/>
          <a:p>
            <a:pPr eaLnBrk="1" hangingPunct="1"/>
            <a:r>
              <a:rPr lang="en-US" altLang="en-US" sz="4400" b="1" dirty="0" smtClean="0">
                <a:solidFill>
                  <a:srgbClr val="FFFFFF"/>
                </a:solidFill>
                <a:latin typeface="Arial Narrow" panose="020B0606020202030204" pitchFamily="34" charset="0"/>
              </a:rPr>
              <a:t>Non-Christians </a:t>
            </a:r>
            <a:r>
              <a:rPr lang="en-US" altLang="en-US" sz="4400" b="1" dirty="0">
                <a:solidFill>
                  <a:srgbClr val="FFFFFF"/>
                </a:solidFill>
                <a:latin typeface="Arial Narrow" panose="020B0606020202030204" pitchFamily="34" charset="0"/>
              </a:rPr>
              <a:t>need to be confronted with the fact that if God is not good, then are in even more trouble </a:t>
            </a:r>
          </a:p>
          <a:p>
            <a:pPr eaLnBrk="1" hangingPunct="1"/>
            <a:r>
              <a:rPr lang="en-US" altLang="en-US" sz="4400" b="1" dirty="0" smtClean="0">
                <a:solidFill>
                  <a:srgbClr val="FFFFFF"/>
                </a:solidFill>
                <a:latin typeface="Arial Narrow" panose="020B0606020202030204" pitchFamily="34" charset="0"/>
              </a:rPr>
              <a:t>Because </a:t>
            </a:r>
            <a:r>
              <a:rPr lang="en-US" altLang="en-US" sz="4400" b="1" dirty="0">
                <a:solidFill>
                  <a:srgbClr val="FFFFFF"/>
                </a:solidFill>
                <a:latin typeface="Arial Narrow" panose="020B0606020202030204" pitchFamily="34" charset="0"/>
              </a:rPr>
              <a:t>God is good, He offers sinners hope of salvation by His grace through faith in Jesus Christ</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36232535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par>
                          <p:cTn id="7" fill="hold">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0" dur="500"/>
                                        <p:tgtEl>
                                          <p:spTgt spid="55299">
                                            <p:txEl>
                                              <p:pRg st="0" end="0"/>
                                            </p:txEl>
                                          </p:spTgt>
                                        </p:tgtEl>
                                      </p:cBhvr>
                                    </p:animEffect>
                                  </p:childTnLst>
                                  <p:subTnLst>
                                    <p:animClr clrSpc="rgb" dir="cw">
                                      <p:cBhvr override="childStyle">
                                        <p:cTn dur="1" fill="hold" display="0" masterRel="nextClick" afterEffect="1"/>
                                        <p:tgtEl>
                                          <p:spTgt spid="55299">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5" dur="500"/>
                                        <p:tgtEl>
                                          <p:spTgt spid="552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idx="4294967295"/>
          </p:nvPr>
        </p:nvSpPr>
        <p:spPr>
          <a:xfrm>
            <a:off x="0" y="0"/>
            <a:ext cx="9144000" cy="677108"/>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Challenges Concerning God’s </a:t>
            </a:r>
            <a:r>
              <a:rPr lang="en-US" altLang="en-US" b="1" u="sng" dirty="0" smtClean="0">
                <a:solidFill>
                  <a:srgbClr val="A0D0FF"/>
                </a:solidFill>
                <a:latin typeface="Arial Narrow" panose="020B0606020202030204" pitchFamily="34" charset="0"/>
              </a:rPr>
              <a:t>Goodness</a:t>
            </a:r>
            <a:endParaRPr lang="en-US" altLang="en-US" sz="3600" b="1" dirty="0" smtClean="0">
              <a:solidFill>
                <a:srgbClr val="FFFF99"/>
              </a:solidFill>
              <a:latin typeface="Arial Narrow" panose="020B0606020202030204" pitchFamily="34" charset="0"/>
            </a:endParaRPr>
          </a:p>
        </p:txBody>
      </p:sp>
      <p:sp>
        <p:nvSpPr>
          <p:cNvPr id="56323" name="Rectangle 3"/>
          <p:cNvSpPr>
            <a:spLocks noGrp="1" noChangeArrowheads="1"/>
          </p:cNvSpPr>
          <p:nvPr>
            <p:ph type="body" idx="4294967295"/>
          </p:nvPr>
        </p:nvSpPr>
        <p:spPr>
          <a:xfrm>
            <a:off x="0" y="677108"/>
            <a:ext cx="9144000" cy="6180892"/>
          </a:xfrm>
          <a:noFill/>
        </p:spPr>
        <p:txBody>
          <a:bodyPr/>
          <a:lstStyle/>
          <a:p>
            <a:pPr eaLnBrk="1" hangingPunct="1"/>
            <a:r>
              <a:rPr lang="en-US" altLang="en-US" sz="4400" b="1" dirty="0">
                <a:solidFill>
                  <a:srgbClr val="FFFFFF"/>
                </a:solidFill>
                <a:latin typeface="Arial Narrow" panose="020B0606020202030204" pitchFamily="34" charset="0"/>
              </a:rPr>
              <a:t>Take time to consider God’s goodness and thank Him for it - and tell others</a:t>
            </a:r>
          </a:p>
          <a:p>
            <a:pPr eaLnBrk="1" hangingPunct="1"/>
            <a:r>
              <a:rPr lang="en-US" altLang="en-US" sz="4400" b="1" dirty="0" smtClean="0">
                <a:solidFill>
                  <a:srgbClr val="FFFFFF"/>
                </a:solidFill>
                <a:latin typeface="Arial Narrow" panose="020B0606020202030204" pitchFamily="34" charset="0"/>
              </a:rPr>
              <a:t>Because </a:t>
            </a:r>
            <a:r>
              <a:rPr lang="en-US" altLang="en-US" sz="4400" b="1" dirty="0">
                <a:solidFill>
                  <a:srgbClr val="FFFFFF"/>
                </a:solidFill>
                <a:latin typeface="Arial Narrow" panose="020B0606020202030204" pitchFamily="34" charset="0"/>
              </a:rPr>
              <a:t>God is good, there is comfort &amp; peace in the midst of grief and </a:t>
            </a:r>
            <a:r>
              <a:rPr lang="en-US" altLang="en-US" sz="4400" b="1" dirty="0" smtClean="0">
                <a:solidFill>
                  <a:srgbClr val="FFFFFF"/>
                </a:solidFill>
                <a:latin typeface="Arial Narrow" panose="020B0606020202030204" pitchFamily="34" charset="0"/>
              </a:rPr>
              <a:t>trepidation</a:t>
            </a:r>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par>
                          <p:cTn id="7" fill="hold" nodeType="withGroup">
                            <p:stCondLst>
                              <p:cond delay="0"/>
                            </p:stCondLst>
                            <p:childTnLst>
                              <p:par>
                                <p:cTn id="8" presetID="16" presetClass="entr" presetSubtype="37" fill="hold" grpId="0" nodeType="afterEffect">
                                  <p:stCondLst>
                                    <p:cond delay="0"/>
                                  </p:stCondLst>
                                  <p:childTnLst>
                                    <p:set>
                                      <p:cBhvr>
                                        <p:cTn id="9" dur="1" fill="hold">
                                          <p:stCondLst>
                                            <p:cond delay="0"/>
                                          </p:stCondLst>
                                        </p:cTn>
                                        <p:tgtEl>
                                          <p:spTgt spid="56323">
                                            <p:txEl>
                                              <p:pRg st="0" end="0"/>
                                            </p:txEl>
                                          </p:spTgt>
                                        </p:tgtEl>
                                        <p:attrNameLst>
                                          <p:attrName>style.visibility</p:attrName>
                                        </p:attrNameLst>
                                      </p:cBhvr>
                                      <p:to>
                                        <p:strVal val="visible"/>
                                      </p:to>
                                    </p:set>
                                    <p:animEffect transition="in" filter="barn(outVertical)">
                                      <p:cBhvr>
                                        <p:cTn id="10" dur="500"/>
                                        <p:tgtEl>
                                          <p:spTgt spid="56323">
                                            <p:txEl>
                                              <p:pRg st="0" end="0"/>
                                            </p:txEl>
                                          </p:spTgt>
                                        </p:tgtEl>
                                      </p:cBhvr>
                                    </p:animEffect>
                                  </p:childTnLst>
                                  <p:subTnLst>
                                    <p:animClr clrSpc="rgb" dir="cw">
                                      <p:cBhvr override="childStyle">
                                        <p:cTn dur="1" fill="hold" display="0" masterRel="nextClick" afterEffect="1"/>
                                        <p:tgtEl>
                                          <p:spTgt spid="56323">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6" presetClass="entr" presetSubtype="37" fill="hold" grpId="0" nodeType="clickEffect">
                                  <p:stCondLst>
                                    <p:cond delay="0"/>
                                  </p:stCondLst>
                                  <p:childTnLst>
                                    <p:set>
                                      <p:cBhvr>
                                        <p:cTn id="14" dur="1" fill="hold">
                                          <p:stCondLst>
                                            <p:cond delay="0"/>
                                          </p:stCondLst>
                                        </p:cTn>
                                        <p:tgtEl>
                                          <p:spTgt spid="56323">
                                            <p:txEl>
                                              <p:pRg st="1" end="1"/>
                                            </p:txEl>
                                          </p:spTgt>
                                        </p:tgtEl>
                                        <p:attrNameLst>
                                          <p:attrName>style.visibility</p:attrName>
                                        </p:attrNameLst>
                                      </p:cBhvr>
                                      <p:to>
                                        <p:strVal val="visible"/>
                                      </p:to>
                                    </p:set>
                                    <p:animEffect transition="in" filter="barn(outVertical)">
                                      <p:cBhvr>
                                        <p:cTn id="15" dur="500"/>
                                        <p:tgtEl>
                                          <p:spTgt spid="563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685800" y="304800"/>
            <a:ext cx="7696200" cy="762000"/>
          </a:xfrm>
        </p:spPr>
        <p:txBody>
          <a:bodyPr/>
          <a:lstStyle/>
          <a:p>
            <a:pPr eaLnBrk="1" hangingPunct="1"/>
            <a:r>
              <a:rPr lang="en-US" altLang="en-US" sz="4000" b="1" smtClean="0"/>
              <a:t>A reminder to consider others Please:</a:t>
            </a:r>
          </a:p>
        </p:txBody>
      </p:sp>
      <p:sp>
        <p:nvSpPr>
          <p:cNvPr id="6147" name="Rectangle 3"/>
          <p:cNvSpPr>
            <a:spLocks noGrp="1" noChangeArrowheads="1"/>
          </p:cNvSpPr>
          <p:nvPr>
            <p:ph type="subTitle" idx="4294967295"/>
          </p:nvPr>
        </p:nvSpPr>
        <p:spPr>
          <a:xfrm>
            <a:off x="304800" y="1295400"/>
            <a:ext cx="8458200" cy="5334000"/>
          </a:xfrm>
        </p:spPr>
        <p:txBody>
          <a:bodyPr/>
          <a:lstStyle/>
          <a:p>
            <a:pPr marL="395288" indent="-395288" eaLnBrk="1" hangingPunct="1">
              <a:buFont typeface="Wingdings" panose="05000000000000000000" pitchFamily="2" charset="2"/>
              <a:buChar char="§"/>
            </a:pPr>
            <a:r>
              <a:rPr lang="en-US" altLang="en-US" b="1" smtClean="0"/>
              <a:t>Turn off your cell phone or set to vibrate only</a:t>
            </a:r>
          </a:p>
          <a:p>
            <a:pPr marL="395288" indent="-395288" eaLnBrk="1" hangingPunct="1">
              <a:buFont typeface="Wingdings" panose="05000000000000000000" pitchFamily="2" charset="2"/>
              <a:buChar char="§"/>
            </a:pPr>
            <a:r>
              <a:rPr lang="en-US" altLang="en-US" b="1" smtClean="0"/>
              <a:t>Turn off sound to all electronic devices</a:t>
            </a:r>
          </a:p>
          <a:p>
            <a:pPr marL="395288" indent="-395288" eaLnBrk="1" hangingPunct="1">
              <a:buFont typeface="Wingdings" panose="05000000000000000000" pitchFamily="2" charset="2"/>
              <a:buChar char="§"/>
            </a:pPr>
            <a:r>
              <a:rPr lang="en-US" altLang="en-US" b="1" smtClean="0"/>
              <a:t>Use the nursery or cry room if your child is fussy</a:t>
            </a:r>
          </a:p>
          <a:p>
            <a:pPr marL="395288" indent="-395288" eaLnBrk="1" hangingPunct="1">
              <a:buFont typeface="Wingdings" panose="05000000000000000000" pitchFamily="2" charset="2"/>
              <a:buChar char="§"/>
            </a:pPr>
            <a:r>
              <a:rPr lang="en-US" altLang="en-US" b="1" smtClean="0"/>
              <a:t>Get up during the preaching only if absolutely necessary (please sit in back if you must leave early)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idx="4294967295"/>
          </p:nvPr>
        </p:nvSpPr>
        <p:spPr>
          <a:xfrm>
            <a:off x="0" y="0"/>
            <a:ext cx="9144000" cy="677108"/>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Challenges Concerning God’s </a:t>
            </a:r>
            <a:r>
              <a:rPr lang="en-US" altLang="en-US" b="1" u="sng" dirty="0" smtClean="0">
                <a:solidFill>
                  <a:srgbClr val="A0D0FF"/>
                </a:solidFill>
                <a:latin typeface="Arial Narrow" panose="020B0606020202030204" pitchFamily="34" charset="0"/>
              </a:rPr>
              <a:t>Goodness</a:t>
            </a:r>
            <a:endParaRPr lang="en-US" altLang="en-US" sz="3600" b="1" dirty="0" smtClean="0">
              <a:solidFill>
                <a:srgbClr val="FFFF99"/>
              </a:solidFill>
              <a:latin typeface="Arial Narrow" panose="020B0606020202030204" pitchFamily="34" charset="0"/>
            </a:endParaRPr>
          </a:p>
        </p:txBody>
      </p:sp>
      <p:sp>
        <p:nvSpPr>
          <p:cNvPr id="56323" name="Rectangle 3"/>
          <p:cNvSpPr>
            <a:spLocks noGrp="1" noChangeArrowheads="1"/>
          </p:cNvSpPr>
          <p:nvPr>
            <p:ph type="body" idx="4294967295"/>
          </p:nvPr>
        </p:nvSpPr>
        <p:spPr>
          <a:xfrm>
            <a:off x="0" y="677108"/>
            <a:ext cx="9144000" cy="6180892"/>
          </a:xfrm>
          <a:noFill/>
        </p:spPr>
        <p:txBody>
          <a:bodyPr/>
          <a:lstStyle/>
          <a:p>
            <a:pPr eaLnBrk="1" hangingPunct="1"/>
            <a:r>
              <a:rPr lang="en-US" altLang="en-US" sz="4400" b="1" dirty="0" smtClean="0">
                <a:solidFill>
                  <a:srgbClr val="FFFFFF"/>
                </a:solidFill>
                <a:latin typeface="Arial Narrow" panose="020B0606020202030204" pitchFamily="34" charset="0"/>
              </a:rPr>
              <a:t>Do </a:t>
            </a:r>
            <a:r>
              <a:rPr lang="en-US" altLang="en-US" sz="4400" b="1" dirty="0">
                <a:solidFill>
                  <a:srgbClr val="FFFFFF"/>
                </a:solidFill>
                <a:latin typeface="Arial Narrow" panose="020B0606020202030204" pitchFamily="34" charset="0"/>
              </a:rPr>
              <a:t>not take God’s goodness for granted or consider it to be one sided. </a:t>
            </a:r>
          </a:p>
          <a:p>
            <a:pPr eaLnBrk="1" hangingPunct="1"/>
            <a:r>
              <a:rPr lang="en-US" altLang="en-US" sz="4400" b="1" dirty="0" smtClean="0">
                <a:solidFill>
                  <a:srgbClr val="FFFFFF"/>
                </a:solidFill>
                <a:latin typeface="Arial Narrow" panose="020B0606020202030204" pitchFamily="34" charset="0"/>
              </a:rPr>
              <a:t>God’s </a:t>
            </a:r>
            <a:r>
              <a:rPr lang="en-US" altLang="en-US" sz="4400" b="1" dirty="0">
                <a:solidFill>
                  <a:srgbClr val="FFFFFF"/>
                </a:solidFill>
                <a:latin typeface="Arial Narrow" panose="020B0606020202030204" pitchFamily="34" charset="0"/>
              </a:rPr>
              <a:t>goodness is also displayed in being an impartial judge who condemns evil</a:t>
            </a:r>
          </a:p>
          <a:p>
            <a:pPr eaLnBrk="1" hangingPunct="1"/>
            <a:r>
              <a:rPr lang="en-US" altLang="en-US" sz="4400" b="1" dirty="0" smtClean="0">
                <a:solidFill>
                  <a:srgbClr val="FFFFFF"/>
                </a:solidFill>
                <a:latin typeface="Arial Narrow" panose="020B0606020202030204" pitchFamily="34" charset="0"/>
              </a:rPr>
              <a:t>God </a:t>
            </a:r>
            <a:r>
              <a:rPr lang="en-US" altLang="en-US" sz="4400" b="1" dirty="0">
                <a:solidFill>
                  <a:srgbClr val="FFFFFF"/>
                </a:solidFill>
                <a:latin typeface="Arial Narrow" panose="020B0606020202030204" pitchFamily="34" charset="0"/>
              </a:rPr>
              <a:t>is a good Father who lovingly chastens His erring children - Hebrews 12:4-13</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3794134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par>
                          <p:cTn id="7" fill="hold">
                            <p:stCondLst>
                              <p:cond delay="0"/>
                            </p:stCondLst>
                            <p:childTnLst>
                              <p:par>
                                <p:cTn id="8" presetID="16" presetClass="entr" presetSubtype="37" fill="hold" grpId="0" nodeType="afterEffect">
                                  <p:stCondLst>
                                    <p:cond delay="0"/>
                                  </p:stCondLst>
                                  <p:childTnLst>
                                    <p:set>
                                      <p:cBhvr>
                                        <p:cTn id="9" dur="1" fill="hold">
                                          <p:stCondLst>
                                            <p:cond delay="0"/>
                                          </p:stCondLst>
                                        </p:cTn>
                                        <p:tgtEl>
                                          <p:spTgt spid="56323">
                                            <p:txEl>
                                              <p:pRg st="0" end="0"/>
                                            </p:txEl>
                                          </p:spTgt>
                                        </p:tgtEl>
                                        <p:attrNameLst>
                                          <p:attrName>style.visibility</p:attrName>
                                        </p:attrNameLst>
                                      </p:cBhvr>
                                      <p:to>
                                        <p:strVal val="visible"/>
                                      </p:to>
                                    </p:set>
                                    <p:animEffect transition="in" filter="barn(outVertical)">
                                      <p:cBhvr>
                                        <p:cTn id="10" dur="500"/>
                                        <p:tgtEl>
                                          <p:spTgt spid="56323">
                                            <p:txEl>
                                              <p:pRg st="0" end="0"/>
                                            </p:txEl>
                                          </p:spTgt>
                                        </p:tgtEl>
                                      </p:cBhvr>
                                    </p:animEffect>
                                  </p:childTnLst>
                                  <p:subTnLst>
                                    <p:animClr clrSpc="rgb" dir="cw">
                                      <p:cBhvr override="childStyle">
                                        <p:cTn dur="1" fill="hold" display="0" masterRel="nextClick" afterEffect="1"/>
                                        <p:tgtEl>
                                          <p:spTgt spid="56323">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6" presetClass="entr" presetSubtype="37" fill="hold" grpId="0" nodeType="clickEffect">
                                  <p:stCondLst>
                                    <p:cond delay="0"/>
                                  </p:stCondLst>
                                  <p:childTnLst>
                                    <p:set>
                                      <p:cBhvr>
                                        <p:cTn id="14" dur="1" fill="hold">
                                          <p:stCondLst>
                                            <p:cond delay="0"/>
                                          </p:stCondLst>
                                        </p:cTn>
                                        <p:tgtEl>
                                          <p:spTgt spid="56323">
                                            <p:txEl>
                                              <p:pRg st="1" end="1"/>
                                            </p:txEl>
                                          </p:spTgt>
                                        </p:tgtEl>
                                        <p:attrNameLst>
                                          <p:attrName>style.visibility</p:attrName>
                                        </p:attrNameLst>
                                      </p:cBhvr>
                                      <p:to>
                                        <p:strVal val="visible"/>
                                      </p:to>
                                    </p:set>
                                    <p:animEffect transition="in" filter="barn(outVertical)">
                                      <p:cBhvr>
                                        <p:cTn id="15" dur="500"/>
                                        <p:tgtEl>
                                          <p:spTgt spid="56323">
                                            <p:txEl>
                                              <p:pRg st="1" end="1"/>
                                            </p:txEl>
                                          </p:spTgt>
                                        </p:tgtEl>
                                      </p:cBhvr>
                                    </p:animEffect>
                                  </p:childTnLst>
                                  <p:subTnLst>
                                    <p:animClr clrSpc="rgb" dir="cw">
                                      <p:cBhvr override="childStyle">
                                        <p:cTn dur="1" fill="hold" display="0" masterRel="nextClick" afterEffect="1"/>
                                        <p:tgtEl>
                                          <p:spTgt spid="56323">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16" presetClass="entr" presetSubtype="37" fill="hold" grpId="0" nodeType="clickEffect">
                                  <p:stCondLst>
                                    <p:cond delay="0"/>
                                  </p:stCondLst>
                                  <p:childTnLst>
                                    <p:set>
                                      <p:cBhvr>
                                        <p:cTn id="19" dur="1" fill="hold">
                                          <p:stCondLst>
                                            <p:cond delay="0"/>
                                          </p:stCondLst>
                                        </p:cTn>
                                        <p:tgtEl>
                                          <p:spTgt spid="56323">
                                            <p:txEl>
                                              <p:pRg st="2" end="2"/>
                                            </p:txEl>
                                          </p:spTgt>
                                        </p:tgtEl>
                                        <p:attrNameLst>
                                          <p:attrName>style.visibility</p:attrName>
                                        </p:attrNameLst>
                                      </p:cBhvr>
                                      <p:to>
                                        <p:strVal val="visible"/>
                                      </p:to>
                                    </p:set>
                                    <p:animEffect transition="in" filter="barn(outVertical)">
                                      <p:cBhvr>
                                        <p:cTn id="20" dur="500"/>
                                        <p:tgtEl>
                                          <p:spTgt spid="563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ctrTitle" idx="4294967295"/>
          </p:nvPr>
        </p:nvSpPr>
        <p:spPr>
          <a:xfrm>
            <a:off x="22225" y="0"/>
            <a:ext cx="9144000" cy="677863"/>
          </a:xfrm>
          <a:noFill/>
        </p:spPr>
        <p:txBody>
          <a:bodyPr lIns="0" tIns="0" rIns="0" bIns="0">
            <a:spAutoFit/>
          </a:bodyPr>
          <a:lstStyle/>
          <a:p>
            <a:pPr defTabSz="381000" eaLnBrk="1" hangingPunct="1"/>
            <a:r>
              <a:rPr lang="en-US" altLang="en-US" b="1" u="sng" smtClean="0">
                <a:solidFill>
                  <a:srgbClr val="A0D0FF"/>
                </a:solidFill>
                <a:latin typeface="Arial Narrow" panose="020B0606020202030204" pitchFamily="34" charset="0"/>
              </a:rPr>
              <a:t>Conclusions</a:t>
            </a:r>
            <a:endParaRPr lang="en-US" altLang="en-US" sz="3600" b="1" smtClean="0">
              <a:solidFill>
                <a:srgbClr val="FFFF99"/>
              </a:solidFill>
              <a:latin typeface="Arial Narrow" panose="020B0606020202030204" pitchFamily="34" charset="0"/>
            </a:endParaRPr>
          </a:p>
        </p:txBody>
      </p:sp>
      <p:sp>
        <p:nvSpPr>
          <p:cNvPr id="60419" name="Rectangle 3"/>
          <p:cNvSpPr>
            <a:spLocks noGrp="1" noChangeArrowheads="1"/>
          </p:cNvSpPr>
          <p:nvPr>
            <p:ph type="body" idx="4294967295"/>
          </p:nvPr>
        </p:nvSpPr>
        <p:spPr>
          <a:xfrm>
            <a:off x="0" y="677863"/>
            <a:ext cx="9144000" cy="6180137"/>
          </a:xfrm>
          <a:noFill/>
        </p:spPr>
        <p:txBody>
          <a:bodyPr/>
          <a:lstStyle/>
          <a:p>
            <a:pPr eaLnBrk="1" hangingPunct="1"/>
            <a:r>
              <a:rPr lang="en-US" altLang="en-US" sz="4400" b="1" dirty="0" smtClean="0">
                <a:solidFill>
                  <a:srgbClr val="FFFFFF"/>
                </a:solidFill>
                <a:latin typeface="Arial Narrow" panose="020B0606020202030204" pitchFamily="34" charset="0"/>
              </a:rPr>
              <a:t>God is good in every sense</a:t>
            </a:r>
          </a:p>
          <a:p>
            <a:pPr eaLnBrk="1" hangingPunct="1"/>
            <a:r>
              <a:rPr lang="en-US" altLang="en-US" sz="4400" b="1" dirty="0" smtClean="0">
                <a:solidFill>
                  <a:srgbClr val="FFFFFF"/>
                </a:solidFill>
                <a:latin typeface="Arial Narrow" panose="020B0606020202030204" pitchFamily="34" charset="0"/>
              </a:rPr>
              <a:t>Man has hope because God is good</a:t>
            </a:r>
          </a:p>
          <a:p>
            <a:pPr eaLnBrk="1" hangingPunct="1"/>
            <a:r>
              <a:rPr lang="en-US" altLang="en-US" sz="4400" b="1" dirty="0" smtClean="0">
                <a:solidFill>
                  <a:srgbClr val="FFFFFF"/>
                </a:solidFill>
                <a:latin typeface="Arial Narrow" panose="020B0606020202030204" pitchFamily="34" charset="0"/>
              </a:rPr>
              <a:t>God is also good when He judges unrepentant sinners</a:t>
            </a:r>
          </a:p>
          <a:p>
            <a:pPr eaLnBrk="1" hangingPunct="1"/>
            <a:r>
              <a:rPr lang="en-US" altLang="en-US" sz="4400" b="1" dirty="0" smtClean="0">
                <a:solidFill>
                  <a:srgbClr val="FFFFFF"/>
                </a:solidFill>
                <a:latin typeface="Arial Narrow" panose="020B0606020202030204" pitchFamily="34" charset="0"/>
              </a:rPr>
              <a:t>Psalm </a:t>
            </a:r>
            <a:r>
              <a:rPr lang="en-US" altLang="en-US" sz="4400" b="1" dirty="0">
                <a:solidFill>
                  <a:srgbClr val="FFFFFF"/>
                </a:solidFill>
                <a:latin typeface="Arial Narrow" panose="020B0606020202030204" pitchFamily="34" charset="0"/>
              </a:rPr>
              <a:t>86:4–5 - a request and statement of hope</a:t>
            </a:r>
            <a:endParaRPr lang="en-US" altLang="en-US" sz="4400" b="1" dirty="0" smtClean="0">
              <a:solidFill>
                <a:srgbClr val="FFFFFF"/>
              </a:solidFill>
              <a:latin typeface="Arial Narrow" panose="020B0606020202030204" pitchFamily="34" charset="0"/>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childTnLst>
                                </p:cTn>
                              </p:par>
                            </p:childTnLst>
                          </p:cTn>
                        </p:par>
                        <p:par>
                          <p:cTn id="7" fill="hold">
                            <p:stCondLst>
                              <p:cond delay="0"/>
                            </p:stCondLst>
                            <p:childTnLst>
                              <p:par>
                                <p:cTn id="8" presetID="53" presetClass="entr" presetSubtype="0" fill="hold" grpId="0" nodeType="afterEffect">
                                  <p:stCondLst>
                                    <p:cond delay="0"/>
                                  </p:stCondLst>
                                  <p:childTnLst>
                                    <p:set>
                                      <p:cBhvr>
                                        <p:cTn id="9" dur="1" fill="hold">
                                          <p:stCondLst>
                                            <p:cond delay="0"/>
                                          </p:stCondLst>
                                        </p:cTn>
                                        <p:tgtEl>
                                          <p:spTgt spid="60419">
                                            <p:txEl>
                                              <p:pRg st="0" end="0"/>
                                            </p:txEl>
                                          </p:spTgt>
                                        </p:tgtEl>
                                        <p:attrNameLst>
                                          <p:attrName>style.visibility</p:attrName>
                                        </p:attrNameLst>
                                      </p:cBhvr>
                                      <p:to>
                                        <p:strVal val="visible"/>
                                      </p:to>
                                    </p:set>
                                    <p:anim calcmode="lin" valueType="num">
                                      <p:cBhvr>
                                        <p:cTn id="10" dur="500" fill="hold"/>
                                        <p:tgtEl>
                                          <p:spTgt spid="60419">
                                            <p:txEl>
                                              <p:pRg st="0" end="0"/>
                                            </p:txEl>
                                          </p:spTgt>
                                        </p:tgtEl>
                                        <p:attrNameLst>
                                          <p:attrName>ppt_w</p:attrName>
                                        </p:attrNameLst>
                                      </p:cBhvr>
                                      <p:tavLst>
                                        <p:tav tm="0">
                                          <p:val>
                                            <p:fltVal val="0"/>
                                          </p:val>
                                        </p:tav>
                                        <p:tav tm="100000">
                                          <p:val>
                                            <p:strVal val="#ppt_w"/>
                                          </p:val>
                                        </p:tav>
                                      </p:tavLst>
                                    </p:anim>
                                    <p:anim calcmode="lin" valueType="num">
                                      <p:cBhvr>
                                        <p:cTn id="11" dur="500" fill="hold"/>
                                        <p:tgtEl>
                                          <p:spTgt spid="60419">
                                            <p:txEl>
                                              <p:pRg st="0" end="0"/>
                                            </p:txEl>
                                          </p:spTgt>
                                        </p:tgtEl>
                                        <p:attrNameLst>
                                          <p:attrName>ppt_h</p:attrName>
                                        </p:attrNameLst>
                                      </p:cBhvr>
                                      <p:tavLst>
                                        <p:tav tm="0">
                                          <p:val>
                                            <p:fltVal val="0"/>
                                          </p:val>
                                        </p:tav>
                                        <p:tav tm="100000">
                                          <p:val>
                                            <p:strVal val="#ppt_h"/>
                                          </p:val>
                                        </p:tav>
                                      </p:tavLst>
                                    </p:anim>
                                    <p:animEffect transition="in" filter="fade">
                                      <p:cBhvr>
                                        <p:cTn id="12" dur="500"/>
                                        <p:tgtEl>
                                          <p:spTgt spid="60419">
                                            <p:txEl>
                                              <p:pRg st="0" end="0"/>
                                            </p:txEl>
                                          </p:spTgt>
                                        </p:tgtEl>
                                      </p:cBhvr>
                                    </p:animEffect>
                                  </p:childTnLst>
                                  <p:subTnLst>
                                    <p:animClr clrSpc="rgb" dir="cw">
                                      <p:cBhvr override="childStyle">
                                        <p:cTn dur="1" fill="hold" display="0" masterRel="nextClick" afterEffect="1"/>
                                        <p:tgtEl>
                                          <p:spTgt spid="60419">
                                            <p:txEl>
                                              <p:pRg st="0" end="0"/>
                                            </p:txEl>
                                          </p:spTgt>
                                        </p:tgtEl>
                                        <p:attrNameLst>
                                          <p:attrName>ppt_c</p:attrName>
                                        </p:attrNameLst>
                                      </p:cBhvr>
                                      <p:to>
                                        <a:srgbClr val="C0C0C0"/>
                                      </p:to>
                                    </p:animClr>
                                  </p:subTnLst>
                                </p:cTn>
                              </p:par>
                            </p:childTnLst>
                          </p:cTn>
                        </p:par>
                      </p:childTnLst>
                    </p:cTn>
                  </p:par>
                  <p:par>
                    <p:cTn id="13" fill="hold">
                      <p:stCondLst>
                        <p:cond delay="indefinite"/>
                      </p:stCondLst>
                      <p:childTnLst>
                        <p:par>
                          <p:cTn id="14" fill="hold">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60419">
                                            <p:txEl>
                                              <p:pRg st="1" end="1"/>
                                            </p:txEl>
                                          </p:spTgt>
                                        </p:tgtEl>
                                        <p:attrNameLst>
                                          <p:attrName>style.visibility</p:attrName>
                                        </p:attrNameLst>
                                      </p:cBhvr>
                                      <p:to>
                                        <p:strVal val="visible"/>
                                      </p:to>
                                    </p:set>
                                    <p:anim calcmode="lin" valueType="num">
                                      <p:cBhvr>
                                        <p:cTn id="17" dur="500" fill="hold"/>
                                        <p:tgtEl>
                                          <p:spTgt spid="60419">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60419">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60419">
                                            <p:txEl>
                                              <p:pRg st="1" end="1"/>
                                            </p:txEl>
                                          </p:spTgt>
                                        </p:tgtEl>
                                      </p:cBhvr>
                                    </p:animEffect>
                                  </p:childTnLst>
                                  <p:subTnLst>
                                    <p:animClr clrSpc="rgb" dir="cw">
                                      <p:cBhvr override="childStyle">
                                        <p:cTn dur="1" fill="hold" display="0" masterRel="nextClick" afterEffect="1"/>
                                        <p:tgtEl>
                                          <p:spTgt spid="60419">
                                            <p:txEl>
                                              <p:pRg st="1" end="1"/>
                                            </p:txEl>
                                          </p:spTgt>
                                        </p:tgtEl>
                                        <p:attrNameLst>
                                          <p:attrName>ppt_c</p:attrName>
                                        </p:attrNameLst>
                                      </p:cBhvr>
                                      <p:to>
                                        <a:srgbClr val="C0C0C0"/>
                                      </p:to>
                                    </p:animClr>
                                  </p:subTnLst>
                                </p:cTn>
                              </p:par>
                            </p:childTnLst>
                          </p:cTn>
                        </p:par>
                      </p:childTnLst>
                    </p:cTn>
                  </p:par>
                  <p:par>
                    <p:cTn id="20" fill="hold">
                      <p:stCondLst>
                        <p:cond delay="indefinite"/>
                      </p:stCondLst>
                      <p:childTnLst>
                        <p:par>
                          <p:cTn id="21" fill="hold">
                            <p:stCondLst>
                              <p:cond delay="0"/>
                            </p:stCondLst>
                            <p:childTnLst>
                              <p:par>
                                <p:cTn id="22" presetID="53" presetClass="entr" presetSubtype="0" fill="hold" grpId="0" nodeType="clickEffect">
                                  <p:stCondLst>
                                    <p:cond delay="0"/>
                                  </p:stCondLst>
                                  <p:childTnLst>
                                    <p:set>
                                      <p:cBhvr>
                                        <p:cTn id="23" dur="1" fill="hold">
                                          <p:stCondLst>
                                            <p:cond delay="0"/>
                                          </p:stCondLst>
                                        </p:cTn>
                                        <p:tgtEl>
                                          <p:spTgt spid="60419">
                                            <p:txEl>
                                              <p:pRg st="2" end="2"/>
                                            </p:txEl>
                                          </p:spTgt>
                                        </p:tgtEl>
                                        <p:attrNameLst>
                                          <p:attrName>style.visibility</p:attrName>
                                        </p:attrNameLst>
                                      </p:cBhvr>
                                      <p:to>
                                        <p:strVal val="visible"/>
                                      </p:to>
                                    </p:set>
                                    <p:anim calcmode="lin" valueType="num">
                                      <p:cBhvr>
                                        <p:cTn id="24" dur="500" fill="hold"/>
                                        <p:tgtEl>
                                          <p:spTgt spid="60419">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60419">
                                            <p:txEl>
                                              <p:pRg st="2" end="2"/>
                                            </p:txEl>
                                          </p:spTgt>
                                        </p:tgtEl>
                                        <p:attrNameLst>
                                          <p:attrName>ppt_h</p:attrName>
                                        </p:attrNameLst>
                                      </p:cBhvr>
                                      <p:tavLst>
                                        <p:tav tm="0">
                                          <p:val>
                                            <p:fltVal val="0"/>
                                          </p:val>
                                        </p:tav>
                                        <p:tav tm="100000">
                                          <p:val>
                                            <p:strVal val="#ppt_h"/>
                                          </p:val>
                                        </p:tav>
                                      </p:tavLst>
                                    </p:anim>
                                    <p:animEffect transition="in" filter="fade">
                                      <p:cBhvr>
                                        <p:cTn id="26" dur="500"/>
                                        <p:tgtEl>
                                          <p:spTgt spid="60419">
                                            <p:txEl>
                                              <p:pRg st="2" end="2"/>
                                            </p:txEl>
                                          </p:spTgt>
                                        </p:tgtEl>
                                      </p:cBhvr>
                                    </p:animEffect>
                                  </p:childTnLst>
                                  <p:subTnLst>
                                    <p:animClr clrSpc="rgb" dir="cw">
                                      <p:cBhvr override="childStyle">
                                        <p:cTn dur="1" fill="hold" display="0" masterRel="nextClick" afterEffect="1"/>
                                        <p:tgtEl>
                                          <p:spTgt spid="60419">
                                            <p:txEl>
                                              <p:pRg st="2" end="2"/>
                                            </p:txEl>
                                          </p:spTgt>
                                        </p:tgtEl>
                                        <p:attrNameLst>
                                          <p:attrName>ppt_c</p:attrName>
                                        </p:attrNameLst>
                                      </p:cBhvr>
                                      <p:to>
                                        <a:srgbClr val="C0C0C0"/>
                                      </p:to>
                                    </p:animClr>
                                  </p:subTnLst>
                                </p:cTn>
                              </p:par>
                            </p:childTnLst>
                          </p:cTn>
                        </p:par>
                      </p:childTnLst>
                    </p:cTn>
                  </p:par>
                  <p:par>
                    <p:cTn id="27" fill="hold">
                      <p:stCondLst>
                        <p:cond delay="indefinite"/>
                      </p:stCondLst>
                      <p:childTnLst>
                        <p:par>
                          <p:cTn id="28" fill="hold">
                            <p:stCondLst>
                              <p:cond delay="0"/>
                            </p:stCondLst>
                            <p:childTnLst>
                              <p:par>
                                <p:cTn id="29" presetID="53" presetClass="entr" presetSubtype="0" fill="hold" grpId="0" nodeType="clickEffect">
                                  <p:stCondLst>
                                    <p:cond delay="0"/>
                                  </p:stCondLst>
                                  <p:childTnLst>
                                    <p:set>
                                      <p:cBhvr>
                                        <p:cTn id="30" dur="1" fill="hold">
                                          <p:stCondLst>
                                            <p:cond delay="0"/>
                                          </p:stCondLst>
                                        </p:cTn>
                                        <p:tgtEl>
                                          <p:spTgt spid="60419">
                                            <p:txEl>
                                              <p:pRg st="3" end="3"/>
                                            </p:txEl>
                                          </p:spTgt>
                                        </p:tgtEl>
                                        <p:attrNameLst>
                                          <p:attrName>style.visibility</p:attrName>
                                        </p:attrNameLst>
                                      </p:cBhvr>
                                      <p:to>
                                        <p:strVal val="visible"/>
                                      </p:to>
                                    </p:set>
                                    <p:anim calcmode="lin" valueType="num">
                                      <p:cBhvr>
                                        <p:cTn id="31" dur="500" fill="hold"/>
                                        <p:tgtEl>
                                          <p:spTgt spid="60419">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60419">
                                            <p:txEl>
                                              <p:pRg st="3" end="3"/>
                                            </p:txEl>
                                          </p:spTgt>
                                        </p:tgtEl>
                                        <p:attrNameLst>
                                          <p:attrName>ppt_h</p:attrName>
                                        </p:attrNameLst>
                                      </p:cBhvr>
                                      <p:tavLst>
                                        <p:tav tm="0">
                                          <p:val>
                                            <p:fltVal val="0"/>
                                          </p:val>
                                        </p:tav>
                                        <p:tav tm="100000">
                                          <p:val>
                                            <p:strVal val="#ppt_h"/>
                                          </p:val>
                                        </p:tav>
                                      </p:tavLst>
                                    </p:anim>
                                    <p:animEffect transition="in" filter="fade">
                                      <p:cBhvr>
                                        <p:cTn id="33" dur="500"/>
                                        <p:tgtEl>
                                          <p:spTgt spid="604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2"/>
          <p:cNvSpPr>
            <a:spLocks noGrp="1" noChangeArrowheads="1"/>
          </p:cNvSpPr>
          <p:nvPr>
            <p:ph type="ctrTitle" idx="4294967295"/>
          </p:nvPr>
        </p:nvSpPr>
        <p:spPr>
          <a:xfrm>
            <a:off x="433388" y="1838325"/>
            <a:ext cx="8240712" cy="2468563"/>
          </a:xfrm>
          <a:noFill/>
        </p:spPr>
        <p:txBody>
          <a:bodyPr lIns="0" tIns="0" rIns="0" bIns="0">
            <a:spAutoFit/>
          </a:bodyPr>
          <a:lstStyle/>
          <a:p>
            <a:pPr defTabSz="381000" eaLnBrk="1" hangingPunct="1"/>
            <a:r>
              <a:rPr lang="en-US" altLang="en-US" sz="7200" b="1" smtClean="0">
                <a:solidFill>
                  <a:srgbClr val="A0D0FF"/>
                </a:solidFill>
                <a:latin typeface="Times New Roman" panose="02020603050405020304" pitchFamily="18" charset="0"/>
                <a:cs typeface="Times New Roman" panose="02020603050405020304" pitchFamily="18" charset="0"/>
              </a:rPr>
              <a:t>Grace Bible Church</a:t>
            </a:r>
            <a:r>
              <a:rPr lang="en-US" altLang="en-US" sz="7200" b="1" i="0" smtClean="0">
                <a:solidFill>
                  <a:srgbClr val="A0D0FF"/>
                </a:solidFill>
                <a:latin typeface="Times New Roman" panose="02020603050405020304" pitchFamily="18" charset="0"/>
                <a:cs typeface="Times New Roman" panose="02020603050405020304" pitchFamily="18" charset="0"/>
              </a:rPr>
              <a:t/>
            </a:r>
            <a:br>
              <a:rPr lang="en-US" altLang="en-US" sz="7200" b="1" i="0" smtClean="0">
                <a:solidFill>
                  <a:srgbClr val="A0D0FF"/>
                </a:solidFill>
                <a:latin typeface="Times New Roman" panose="02020603050405020304" pitchFamily="18" charset="0"/>
                <a:cs typeface="Times New Roman" panose="02020603050405020304" pitchFamily="18" charset="0"/>
              </a:rPr>
            </a:br>
            <a:r>
              <a:rPr lang="en-US" altLang="en-US" sz="5400" b="1" i="0" smtClean="0">
                <a:solidFill>
                  <a:srgbClr val="A0D0FF"/>
                </a:solidFill>
                <a:latin typeface="Times New Roman" panose="02020603050405020304" pitchFamily="18" charset="0"/>
                <a:cs typeface="Times New Roman" panose="02020603050405020304" pitchFamily="18" charset="0"/>
              </a:rPr>
              <a:t> </a:t>
            </a:r>
            <a:r>
              <a:rPr lang="en-US" altLang="en-US" sz="3600" b="1" smtClean="0">
                <a:solidFill>
                  <a:srgbClr val="FFFF90"/>
                </a:solidFill>
                <a:latin typeface="Times New Roman" panose="02020603050405020304" pitchFamily="18" charset="0"/>
                <a:cs typeface="Times New Roman" panose="02020603050405020304" pitchFamily="18" charset="0"/>
              </a:rPr>
              <a:t>Glorifying God </a:t>
            </a:r>
            <a:br>
              <a:rPr lang="en-US" altLang="en-US" sz="3600" b="1" smtClean="0">
                <a:solidFill>
                  <a:srgbClr val="FFFF90"/>
                </a:solidFill>
                <a:latin typeface="Times New Roman" panose="02020603050405020304" pitchFamily="18" charset="0"/>
                <a:cs typeface="Times New Roman" panose="02020603050405020304" pitchFamily="18" charset="0"/>
              </a:rPr>
            </a:br>
            <a:r>
              <a:rPr lang="en-US" altLang="en-US" sz="3600" b="1" smtClean="0">
                <a:solidFill>
                  <a:srgbClr val="FFFF90"/>
                </a:solidFill>
                <a:latin typeface="Times New Roman" panose="02020603050405020304" pitchFamily="18" charset="0"/>
                <a:cs typeface="Times New Roman" panose="02020603050405020304" pitchFamily="18" charset="0"/>
              </a:rPr>
              <a:t>by Making Disciples of Jesus Christ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02"/>
                                        </p:tgtEl>
                                        <p:attrNameLst>
                                          <p:attrName>style.visibility</p:attrName>
                                        </p:attrNameLst>
                                      </p:cBhvr>
                                      <p:to>
                                        <p:strVal val="visible"/>
                                      </p:to>
                                    </p:set>
                                    <p:animEffect transition="in" filter="fade">
                                      <p:cBhvr>
                                        <p:cTn id="7" dur="2000"/>
                                        <p:tgtEl>
                                          <p:spTgt spid="1024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p:bldLst>
  </p:timing>
</p:sld>
</file>

<file path=ppt/slides/slide3.xml><?xml version="1.0" encoding="utf-8"?>
<p:sld xmlns:a="http://schemas.openxmlformats.org/drawingml/2006/main" xmlns:r="http://schemas.openxmlformats.org/officeDocument/2006/relationships" xmlns:p="http://schemas.openxmlformats.org/presentationml/2006/main">
  <p:cSld>
    <p:bg bwMode="auto">
      <p:bgPr>
        <a:solidFill>
          <a:srgbClr val="000066"/>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Our Good God</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Selected Scriptures</a:t>
            </a:r>
            <a:endParaRPr lang="en-US" altLang="en-US" sz="3600" b="1" dirty="0" smtClean="0">
              <a:solidFill>
                <a:srgbClr val="FFFF99"/>
              </a:solidFill>
              <a:latin typeface="Arial Narrow" panose="020B0606020202030204" pitchFamily="34" charset="0"/>
            </a:endParaRPr>
          </a:p>
        </p:txBody>
      </p:sp>
      <p:sp>
        <p:nvSpPr>
          <p:cNvPr id="6150" name="Rectangle 6"/>
          <p:cNvSpPr>
            <a:spLocks noGrp="1" noChangeArrowheads="1"/>
          </p:cNvSpPr>
          <p:nvPr>
            <p:ph type="body" idx="4294967295"/>
          </p:nvPr>
        </p:nvSpPr>
        <p:spPr>
          <a:xfrm>
            <a:off x="0" y="1143000"/>
            <a:ext cx="9144000" cy="5562600"/>
          </a:xfrm>
          <a:noFill/>
        </p:spPr>
        <p:txBody>
          <a:bodyPr/>
          <a:lstStyle/>
          <a:p>
            <a:pPr eaLnBrk="1" hangingPunct="1"/>
            <a:r>
              <a:rPr lang="en-US" altLang="en-US" sz="4400" b="1" dirty="0">
                <a:solidFill>
                  <a:srgbClr val="FFFFFF"/>
                </a:solidFill>
                <a:latin typeface="Arial Narrow" panose="020B0606020202030204" pitchFamily="34" charset="0"/>
              </a:rPr>
              <a:t>God is the Creator of all things and therefore self-existent and self-sufficient	</a:t>
            </a:r>
          </a:p>
          <a:p>
            <a:pPr eaLnBrk="1" hangingPunct="1"/>
            <a:r>
              <a:rPr lang="en-US" altLang="en-US" sz="4400" b="1" dirty="0" smtClean="0">
                <a:solidFill>
                  <a:srgbClr val="FFFFFF"/>
                </a:solidFill>
                <a:latin typeface="Arial Narrow" panose="020B0606020202030204" pitchFamily="34" charset="0"/>
              </a:rPr>
              <a:t>God </a:t>
            </a:r>
            <a:r>
              <a:rPr lang="en-US" altLang="en-US" sz="4400" b="1" dirty="0">
                <a:solidFill>
                  <a:srgbClr val="FFFFFF"/>
                </a:solidFill>
                <a:latin typeface="Arial Narrow" panose="020B0606020202030204" pitchFamily="34" charset="0"/>
              </a:rPr>
              <a:t>is an infinite being: Eternal - infinite in respect to time existing before, after and throughout </a:t>
            </a:r>
            <a:r>
              <a:rPr lang="en-US" altLang="en-US" sz="4400" b="1" dirty="0" smtClean="0">
                <a:solidFill>
                  <a:srgbClr val="FFFFFF"/>
                </a:solidFill>
                <a:latin typeface="Arial Narrow" panose="020B0606020202030204" pitchFamily="34" charset="0"/>
              </a:rPr>
              <a:t>time</a:t>
            </a:r>
          </a:p>
        </p:txBody>
      </p:sp>
    </p:spTree>
    <p:extLst>
      <p:ext uri="{BB962C8B-B14F-4D97-AF65-F5344CB8AC3E}">
        <p14:creationId xmlns:p14="http://schemas.microsoft.com/office/powerpoint/2010/main" val="661275906"/>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6150">
                                            <p:txEl>
                                              <p:pRg st="0" end="0"/>
                                            </p:txEl>
                                          </p:spTgt>
                                        </p:tgtEl>
                                        <p:attrNameLst>
                                          <p:attrName>style.visibility</p:attrName>
                                        </p:attrNameLst>
                                      </p:cBhvr>
                                      <p:to>
                                        <p:strVal val="visible"/>
                                      </p:to>
                                    </p:set>
                                    <p:anim calcmode="lin" valueType="num">
                                      <p:cBhvr additive="base">
                                        <p:cTn id="11" dur="500" fill="hold"/>
                                        <p:tgtEl>
                                          <p:spTgt spid="6150">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150">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50">
                                            <p:txEl>
                                              <p:pRg st="0" end="0"/>
                                            </p:txEl>
                                          </p:spTgt>
                                        </p:tgtEl>
                                        <p:attrNameLst>
                                          <p:attrName>ppt_c</p:attrName>
                                        </p:attrNameLst>
                                      </p:cBhvr>
                                      <p:to>
                                        <a:srgbClr val="C0C0C0"/>
                                      </p:to>
                                    </p:animClr>
                                  </p:sub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6150">
                                            <p:txEl>
                                              <p:pRg st="1" end="1"/>
                                            </p:txEl>
                                          </p:spTgt>
                                        </p:tgtEl>
                                        <p:attrNameLst>
                                          <p:attrName>style.visibility</p:attrName>
                                        </p:attrNameLst>
                                      </p:cBhvr>
                                      <p:to>
                                        <p:strVal val="visible"/>
                                      </p:to>
                                    </p:set>
                                    <p:anim calcmode="lin" valueType="num">
                                      <p:cBhvr additive="base">
                                        <p:cTn id="17" dur="500" fill="hold"/>
                                        <p:tgtEl>
                                          <p:spTgt spid="6150">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150">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50"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bwMode="auto">
      <p:bgPr>
        <a:solidFill>
          <a:srgbClr val="000066"/>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Our Good God</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Selected Scriptures</a:t>
            </a:r>
            <a:endParaRPr lang="en-US" altLang="en-US" sz="3600" b="1" dirty="0" smtClean="0">
              <a:solidFill>
                <a:srgbClr val="FFFF99"/>
              </a:solidFill>
              <a:latin typeface="Arial Narrow" panose="020B0606020202030204" pitchFamily="34" charset="0"/>
            </a:endParaRPr>
          </a:p>
        </p:txBody>
      </p:sp>
      <p:sp>
        <p:nvSpPr>
          <p:cNvPr id="6150" name="Rectangle 6"/>
          <p:cNvSpPr>
            <a:spLocks noGrp="1" noChangeArrowheads="1"/>
          </p:cNvSpPr>
          <p:nvPr>
            <p:ph type="body" idx="4294967295"/>
          </p:nvPr>
        </p:nvSpPr>
        <p:spPr>
          <a:xfrm>
            <a:off x="0" y="1143000"/>
            <a:ext cx="9144000" cy="5562600"/>
          </a:xfrm>
          <a:noFill/>
        </p:spPr>
        <p:txBody>
          <a:bodyPr/>
          <a:lstStyle/>
          <a:p>
            <a:pPr eaLnBrk="1" hangingPunct="1"/>
            <a:r>
              <a:rPr lang="en-US" altLang="en-US" sz="4400" b="1" dirty="0" smtClean="0">
                <a:solidFill>
                  <a:srgbClr val="FFFFFF"/>
                </a:solidFill>
                <a:latin typeface="Arial Narrow" panose="020B0606020202030204" pitchFamily="34" charset="0"/>
              </a:rPr>
              <a:t>God </a:t>
            </a:r>
            <a:r>
              <a:rPr lang="en-US" altLang="en-US" sz="4400" b="1" dirty="0">
                <a:solidFill>
                  <a:srgbClr val="FFFFFF"/>
                </a:solidFill>
                <a:latin typeface="Arial Narrow" panose="020B0606020202030204" pitchFamily="34" charset="0"/>
              </a:rPr>
              <a:t>is omnipresent - infinite in respect to space. Omnipotent - infinite in respect to power</a:t>
            </a:r>
          </a:p>
          <a:p>
            <a:pPr eaLnBrk="1" hangingPunct="1"/>
            <a:r>
              <a:rPr lang="en-US" altLang="en-US" sz="4400" b="1" dirty="0" smtClean="0">
                <a:solidFill>
                  <a:srgbClr val="FFFFFF"/>
                </a:solidFill>
                <a:latin typeface="Arial Narrow" panose="020B0606020202030204" pitchFamily="34" charset="0"/>
              </a:rPr>
              <a:t>God </a:t>
            </a:r>
            <a:r>
              <a:rPr lang="en-US" altLang="en-US" sz="4400" b="1" dirty="0">
                <a:solidFill>
                  <a:srgbClr val="FFFFFF"/>
                </a:solidFill>
                <a:latin typeface="Arial Narrow" panose="020B0606020202030204" pitchFamily="34" charset="0"/>
              </a:rPr>
              <a:t>is omniscient - infinite in respect to knowledge &amp; wisdom. </a:t>
            </a:r>
          </a:p>
          <a:p>
            <a:pPr eaLnBrk="1" hangingPunct="1"/>
            <a:r>
              <a:rPr lang="en-US" altLang="en-US" sz="4400" b="1" dirty="0" smtClean="0">
                <a:solidFill>
                  <a:srgbClr val="FFFFFF"/>
                </a:solidFill>
                <a:latin typeface="Arial Narrow" panose="020B0606020202030204" pitchFamily="34" charset="0"/>
              </a:rPr>
              <a:t>Being </a:t>
            </a:r>
            <a:r>
              <a:rPr lang="en-US" altLang="en-US" sz="4400" b="1" dirty="0">
                <a:solidFill>
                  <a:srgbClr val="FFFFFF"/>
                </a:solidFill>
                <a:latin typeface="Arial Narrow" panose="020B0606020202030204" pitchFamily="34" charset="0"/>
              </a:rPr>
              <a:t>infinite, God is holy - something other than anything in creation; He is the standard of </a:t>
            </a:r>
            <a:r>
              <a:rPr lang="en-US" altLang="en-US" sz="4400" b="1" dirty="0" smtClean="0">
                <a:solidFill>
                  <a:srgbClr val="FFFFFF"/>
                </a:solidFill>
                <a:latin typeface="Arial Narrow" panose="020B0606020202030204" pitchFamily="34" charset="0"/>
              </a:rPr>
              <a:t>righteousness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par>
                          <p:cTn id="7" fill="hold">
                            <p:stCondLst>
                              <p:cond delay="0"/>
                            </p:stCondLst>
                            <p:childTnLst>
                              <p:par>
                                <p:cTn id="8" presetID="2" presetClass="entr" presetSubtype="8" fill="hold" grpId="0" nodeType="afterEffect">
                                  <p:stCondLst>
                                    <p:cond delay="0"/>
                                  </p:stCondLst>
                                  <p:childTnLst>
                                    <p:set>
                                      <p:cBhvr>
                                        <p:cTn id="9" dur="1" fill="hold">
                                          <p:stCondLst>
                                            <p:cond delay="0"/>
                                          </p:stCondLst>
                                        </p:cTn>
                                        <p:tgtEl>
                                          <p:spTgt spid="6150">
                                            <p:txEl>
                                              <p:pRg st="0" end="0"/>
                                            </p:txEl>
                                          </p:spTgt>
                                        </p:tgtEl>
                                        <p:attrNameLst>
                                          <p:attrName>style.visibility</p:attrName>
                                        </p:attrNameLst>
                                      </p:cBhvr>
                                      <p:to>
                                        <p:strVal val="visible"/>
                                      </p:to>
                                    </p:set>
                                    <p:anim calcmode="lin" valueType="num">
                                      <p:cBhvr additive="base">
                                        <p:cTn id="10" dur="500" fill="hold"/>
                                        <p:tgtEl>
                                          <p:spTgt spid="6150">
                                            <p:txEl>
                                              <p:pRg st="0" end="0"/>
                                            </p:txEl>
                                          </p:spTgt>
                                        </p:tgtEl>
                                        <p:attrNameLst>
                                          <p:attrName>ppt_x</p:attrName>
                                        </p:attrNameLst>
                                      </p:cBhvr>
                                      <p:tavLst>
                                        <p:tav tm="0">
                                          <p:val>
                                            <p:strVal val="0-#ppt_w/2"/>
                                          </p:val>
                                        </p:tav>
                                        <p:tav tm="100000">
                                          <p:val>
                                            <p:strVal val="#ppt_x"/>
                                          </p:val>
                                        </p:tav>
                                      </p:tavLst>
                                    </p:anim>
                                    <p:anim calcmode="lin" valueType="num">
                                      <p:cBhvr additive="base">
                                        <p:cTn id="11" dur="500" fill="hold"/>
                                        <p:tgtEl>
                                          <p:spTgt spid="6150">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50">
                                            <p:txEl>
                                              <p:pRg st="0" end="0"/>
                                            </p:txEl>
                                          </p:spTgt>
                                        </p:tgtEl>
                                        <p:attrNameLst>
                                          <p:attrName>ppt_c</p:attrName>
                                        </p:attrNameLst>
                                      </p:cBhvr>
                                      <p:to>
                                        <a:srgbClr val="C0C0C0"/>
                                      </p:to>
                                    </p:animClr>
                                  </p:subTnLst>
                                </p:cTn>
                              </p:par>
                            </p:childTnLst>
                          </p:cTn>
                        </p:par>
                      </p:childTnLst>
                    </p:cTn>
                  </p:par>
                  <p:par>
                    <p:cTn id="12" fill="hold">
                      <p:stCondLst>
                        <p:cond delay="indefinite"/>
                      </p:stCondLst>
                      <p:childTnLst>
                        <p:par>
                          <p:cTn id="13" fill="hold">
                            <p:stCondLst>
                              <p:cond delay="0"/>
                            </p:stCondLst>
                            <p:childTnLst>
                              <p:par>
                                <p:cTn id="14" presetID="2" presetClass="entr" presetSubtype="8" fill="hold" grpId="0" nodeType="clickEffect">
                                  <p:stCondLst>
                                    <p:cond delay="0"/>
                                  </p:stCondLst>
                                  <p:childTnLst>
                                    <p:set>
                                      <p:cBhvr>
                                        <p:cTn id="15" dur="1" fill="hold">
                                          <p:stCondLst>
                                            <p:cond delay="0"/>
                                          </p:stCondLst>
                                        </p:cTn>
                                        <p:tgtEl>
                                          <p:spTgt spid="6150">
                                            <p:txEl>
                                              <p:pRg st="1" end="1"/>
                                            </p:txEl>
                                          </p:spTgt>
                                        </p:tgtEl>
                                        <p:attrNameLst>
                                          <p:attrName>style.visibility</p:attrName>
                                        </p:attrNameLst>
                                      </p:cBhvr>
                                      <p:to>
                                        <p:strVal val="visible"/>
                                      </p:to>
                                    </p:set>
                                    <p:anim calcmode="lin" valueType="num">
                                      <p:cBhvr additive="base">
                                        <p:cTn id="16" dur="500" fill="hold"/>
                                        <p:tgtEl>
                                          <p:spTgt spid="6150">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6150">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50">
                                            <p:txEl>
                                              <p:pRg st="1" end="1"/>
                                            </p:txEl>
                                          </p:spTgt>
                                        </p:tgtEl>
                                        <p:attrNameLst>
                                          <p:attrName>ppt_c</p:attrName>
                                        </p:attrNameLst>
                                      </p:cBhvr>
                                      <p:to>
                                        <a:srgbClr val="C0C0C0"/>
                                      </p:to>
                                    </p:animClr>
                                  </p:sub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6150">
                                            <p:txEl>
                                              <p:pRg st="2" end="2"/>
                                            </p:txEl>
                                          </p:spTgt>
                                        </p:tgtEl>
                                        <p:attrNameLst>
                                          <p:attrName>style.visibility</p:attrName>
                                        </p:attrNameLst>
                                      </p:cBhvr>
                                      <p:to>
                                        <p:strVal val="visible"/>
                                      </p:to>
                                    </p:set>
                                    <p:anim calcmode="lin" valueType="num">
                                      <p:cBhvr additive="base">
                                        <p:cTn id="22" dur="500" fill="hold"/>
                                        <p:tgtEl>
                                          <p:spTgt spid="6150">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6150">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50"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67508"/>
            <a:ext cx="9144000" cy="1354217"/>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Our Good God</a:t>
            </a:r>
            <a:r>
              <a:rPr lang="en-US" altLang="en-US" b="1" i="0" u="sng" dirty="0">
                <a:solidFill>
                  <a:srgbClr val="A0D0FF"/>
                </a:solidFill>
                <a:latin typeface="Arial Narrow" panose="020B0606020202030204" pitchFamily="34" charset="0"/>
              </a:rPr>
              <a:t/>
            </a:r>
            <a:br>
              <a:rPr lang="en-US" altLang="en-US" b="1" i="0" u="sng" dirty="0">
                <a:solidFill>
                  <a:srgbClr val="A0D0FF"/>
                </a:solidFill>
                <a:latin typeface="Arial Narrow" panose="020B0606020202030204" pitchFamily="34" charset="0"/>
              </a:rPr>
            </a:br>
            <a:r>
              <a:rPr lang="en-US" altLang="en-US" b="1" dirty="0">
                <a:solidFill>
                  <a:srgbClr val="FFFF99"/>
                </a:solidFill>
                <a:latin typeface="Arial Narrow" panose="020B0606020202030204" pitchFamily="34" charset="0"/>
              </a:rPr>
              <a:t>Selected Scriptures</a:t>
            </a:r>
            <a:endParaRPr lang="en-US" altLang="en-US" sz="3600" b="1" dirty="0" smtClean="0">
              <a:solidFill>
                <a:srgbClr val="FFFF99"/>
              </a:solidFill>
              <a:latin typeface="Arial Narrow" panose="020B0606020202030204" pitchFamily="34" charset="0"/>
            </a:endParaRPr>
          </a:p>
        </p:txBody>
      </p:sp>
      <p:sp>
        <p:nvSpPr>
          <p:cNvPr id="51203"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smtClean="0">
                <a:solidFill>
                  <a:srgbClr val="FFFFFF"/>
                </a:solidFill>
                <a:latin typeface="Arial Narrow" panose="020B0606020202030204" pitchFamily="34" charset="0"/>
              </a:rPr>
              <a:t>God </a:t>
            </a:r>
            <a:r>
              <a:rPr lang="en-US" altLang="en-US" sz="4400" b="1" dirty="0">
                <a:solidFill>
                  <a:srgbClr val="FFFFFF"/>
                </a:solidFill>
                <a:latin typeface="Arial Narrow" panose="020B0606020202030204" pitchFamily="34" charset="0"/>
              </a:rPr>
              <a:t>is immutable - unchanging in His character, nature, attributes</a:t>
            </a:r>
          </a:p>
          <a:p>
            <a:pPr eaLnBrk="1" hangingPunct="1"/>
            <a:r>
              <a:rPr lang="en-US" altLang="en-US" sz="4400" b="1" dirty="0">
                <a:solidFill>
                  <a:srgbClr val="FFFFFF"/>
                </a:solidFill>
                <a:latin typeface="Arial Narrow" panose="020B0606020202030204" pitchFamily="34" charset="0"/>
              </a:rPr>
              <a:t>God is sovereign - supreme over everything. He is faithful to do all that He promises. He can be </a:t>
            </a:r>
            <a:r>
              <a:rPr lang="en-US" altLang="en-US" sz="4400" b="1" dirty="0" smtClean="0">
                <a:solidFill>
                  <a:srgbClr val="FFFFFF"/>
                </a:solidFill>
                <a:latin typeface="Arial Narrow" panose="020B0606020202030204" pitchFamily="34" charset="0"/>
              </a:rPr>
              <a:t>trusted</a:t>
            </a:r>
            <a:endParaRPr lang="en-US" altLang="en-US" sz="4400" b="1" dirty="0">
              <a:solidFill>
                <a:srgbClr val="FFFFFF"/>
              </a:solidFill>
              <a:latin typeface="Arial Narrow" panose="020B06060202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par>
                          <p:cTn id="7" fill="hold">
                            <p:stCondLst>
                              <p:cond delay="0"/>
                            </p:stCondLst>
                            <p:childTnLst>
                              <p:par>
                                <p:cTn id="8" presetID="9" presetClass="entr" presetSubtype="0" fill="hold" grpId="0" nodeType="afterEffect">
                                  <p:stCondLst>
                                    <p:cond delay="0"/>
                                  </p:stCondLst>
                                  <p:childTnLst>
                                    <p:set>
                                      <p:cBhvr>
                                        <p:cTn id="9" dur="1" fill="hold">
                                          <p:stCondLst>
                                            <p:cond delay="0"/>
                                          </p:stCondLst>
                                        </p:cTn>
                                        <p:tgtEl>
                                          <p:spTgt spid="51203">
                                            <p:txEl>
                                              <p:pRg st="0" end="0"/>
                                            </p:txEl>
                                          </p:spTgt>
                                        </p:tgtEl>
                                        <p:attrNameLst>
                                          <p:attrName>style.visibility</p:attrName>
                                        </p:attrNameLst>
                                      </p:cBhvr>
                                      <p:to>
                                        <p:strVal val="visible"/>
                                      </p:to>
                                    </p:set>
                                    <p:animEffect transition="in" filter="dissolve">
                                      <p:cBhvr>
                                        <p:cTn id="10" dur="500"/>
                                        <p:tgtEl>
                                          <p:spTgt spid="51203">
                                            <p:txEl>
                                              <p:pRg st="0" end="0"/>
                                            </p:txEl>
                                          </p:spTgt>
                                        </p:tgtEl>
                                      </p:cBhvr>
                                    </p:animEffect>
                                  </p:childTnLst>
                                  <p:subTnLst>
                                    <p:animClr clrSpc="rgb" dir="cw">
                                      <p:cBhvr override="childStyle">
                                        <p:cTn dur="1" fill="hold" display="0" masterRel="nextClick" afterEffect="1"/>
                                        <p:tgtEl>
                                          <p:spTgt spid="51203">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1203">
                                            <p:txEl>
                                              <p:pRg st="1" end="1"/>
                                            </p:txEl>
                                          </p:spTgt>
                                        </p:tgtEl>
                                        <p:attrNameLst>
                                          <p:attrName>style.visibility</p:attrName>
                                        </p:attrNameLst>
                                      </p:cBhvr>
                                      <p:to>
                                        <p:strVal val="visible"/>
                                      </p:to>
                                    </p:set>
                                    <p:animEffect transition="in" filter="dissolve">
                                      <p:cBhvr>
                                        <p:cTn id="15" dur="500"/>
                                        <p:tgtEl>
                                          <p:spTgt spid="512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67508"/>
            <a:ext cx="9144000" cy="1354217"/>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Our Good God</a:t>
            </a:r>
            <a:r>
              <a:rPr lang="en-US" altLang="en-US" b="1" i="0" u="sng" dirty="0">
                <a:solidFill>
                  <a:srgbClr val="A0D0FF"/>
                </a:solidFill>
                <a:latin typeface="Arial Narrow" panose="020B0606020202030204" pitchFamily="34" charset="0"/>
              </a:rPr>
              <a:t/>
            </a:r>
            <a:br>
              <a:rPr lang="en-US" altLang="en-US" b="1" i="0" u="sng" dirty="0">
                <a:solidFill>
                  <a:srgbClr val="A0D0FF"/>
                </a:solidFill>
                <a:latin typeface="Arial Narrow" panose="020B0606020202030204" pitchFamily="34" charset="0"/>
              </a:rPr>
            </a:br>
            <a:r>
              <a:rPr lang="en-US" altLang="en-US" b="1" dirty="0">
                <a:solidFill>
                  <a:srgbClr val="FFFF99"/>
                </a:solidFill>
                <a:latin typeface="Arial Narrow" panose="020B0606020202030204" pitchFamily="34" charset="0"/>
              </a:rPr>
              <a:t>Selected Scriptures</a:t>
            </a:r>
            <a:endParaRPr lang="en-US" altLang="en-US" sz="3600" b="1" dirty="0" smtClean="0">
              <a:solidFill>
                <a:srgbClr val="FFFF99"/>
              </a:solidFill>
              <a:latin typeface="Arial Narrow" panose="020B0606020202030204" pitchFamily="34" charset="0"/>
            </a:endParaRPr>
          </a:p>
        </p:txBody>
      </p:sp>
      <p:sp>
        <p:nvSpPr>
          <p:cNvPr id="51203"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smtClean="0">
                <a:solidFill>
                  <a:srgbClr val="FFFFFF"/>
                </a:solidFill>
                <a:latin typeface="Arial Narrow" panose="020B0606020202030204" pitchFamily="34" charset="0"/>
              </a:rPr>
              <a:t>God </a:t>
            </a:r>
            <a:r>
              <a:rPr lang="en-US" altLang="en-US" sz="4400" b="1" dirty="0">
                <a:solidFill>
                  <a:srgbClr val="FFFFFF"/>
                </a:solidFill>
                <a:latin typeface="Arial Narrow" panose="020B0606020202030204" pitchFamily="34" charset="0"/>
              </a:rPr>
              <a:t>is just - </a:t>
            </a:r>
            <a:r>
              <a:rPr lang="en-US" altLang="en-US" sz="4400" b="1">
                <a:solidFill>
                  <a:srgbClr val="FFFFFF"/>
                </a:solidFill>
                <a:latin typeface="Arial Narrow" panose="020B0606020202030204" pitchFamily="34" charset="0"/>
              </a:rPr>
              <a:t>He </a:t>
            </a:r>
            <a:r>
              <a:rPr lang="en-US" altLang="en-US" sz="4400" b="1" smtClean="0">
                <a:solidFill>
                  <a:srgbClr val="FFFFFF"/>
                </a:solidFill>
                <a:latin typeface="Arial Narrow" panose="020B0606020202030204" pitchFamily="34" charset="0"/>
              </a:rPr>
              <a:t>fulfills </a:t>
            </a:r>
            <a:r>
              <a:rPr lang="en-US" altLang="en-US" sz="4400" b="1" dirty="0">
                <a:solidFill>
                  <a:srgbClr val="FFFFFF"/>
                </a:solidFill>
                <a:latin typeface="Arial Narrow" panose="020B0606020202030204" pitchFamily="34" charset="0"/>
              </a:rPr>
              <a:t>all His promises and applies all of His commands without partiality</a:t>
            </a:r>
          </a:p>
          <a:p>
            <a:pPr eaLnBrk="1" hangingPunct="1"/>
            <a:r>
              <a:rPr lang="en-US" altLang="en-US" sz="4400" b="1" dirty="0">
                <a:solidFill>
                  <a:srgbClr val="FFFFFF"/>
                </a:solidFill>
                <a:latin typeface="Arial Narrow" panose="020B0606020202030204" pitchFamily="34" charset="0"/>
              </a:rPr>
              <a:t>God’s moral attributes are to be reflected by man even though distorted by sin</a:t>
            </a:r>
          </a:p>
        </p:txBody>
      </p:sp>
    </p:spTree>
    <p:extLst>
      <p:ext uri="{BB962C8B-B14F-4D97-AF65-F5344CB8AC3E}">
        <p14:creationId xmlns:p14="http://schemas.microsoft.com/office/powerpoint/2010/main" val="42905653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par>
                          <p:cTn id="7" fill="hold">
                            <p:stCondLst>
                              <p:cond delay="0"/>
                            </p:stCondLst>
                            <p:childTnLst>
                              <p:par>
                                <p:cTn id="8" presetID="9" presetClass="entr" presetSubtype="0" fill="hold" grpId="0" nodeType="afterEffect">
                                  <p:stCondLst>
                                    <p:cond delay="0"/>
                                  </p:stCondLst>
                                  <p:childTnLst>
                                    <p:set>
                                      <p:cBhvr>
                                        <p:cTn id="9" dur="1" fill="hold">
                                          <p:stCondLst>
                                            <p:cond delay="0"/>
                                          </p:stCondLst>
                                        </p:cTn>
                                        <p:tgtEl>
                                          <p:spTgt spid="51203">
                                            <p:txEl>
                                              <p:pRg st="0" end="0"/>
                                            </p:txEl>
                                          </p:spTgt>
                                        </p:tgtEl>
                                        <p:attrNameLst>
                                          <p:attrName>style.visibility</p:attrName>
                                        </p:attrNameLst>
                                      </p:cBhvr>
                                      <p:to>
                                        <p:strVal val="visible"/>
                                      </p:to>
                                    </p:set>
                                    <p:animEffect transition="in" filter="dissolve">
                                      <p:cBhvr>
                                        <p:cTn id="10" dur="500"/>
                                        <p:tgtEl>
                                          <p:spTgt spid="51203">
                                            <p:txEl>
                                              <p:pRg st="0" end="0"/>
                                            </p:txEl>
                                          </p:spTgt>
                                        </p:tgtEl>
                                      </p:cBhvr>
                                    </p:animEffect>
                                  </p:childTnLst>
                                  <p:subTnLst>
                                    <p:animClr clrSpc="rgb" dir="cw">
                                      <p:cBhvr override="childStyle">
                                        <p:cTn dur="1" fill="hold" display="0" masterRel="nextClick" afterEffect="1"/>
                                        <p:tgtEl>
                                          <p:spTgt spid="51203">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1203">
                                            <p:txEl>
                                              <p:pRg st="1" end="1"/>
                                            </p:txEl>
                                          </p:spTgt>
                                        </p:tgtEl>
                                        <p:attrNameLst>
                                          <p:attrName>style.visibility</p:attrName>
                                        </p:attrNameLst>
                                      </p:cBhvr>
                                      <p:to>
                                        <p:strVal val="visible"/>
                                      </p:to>
                                    </p:set>
                                    <p:animEffect transition="in" filter="dissolve">
                                      <p:cBhvr>
                                        <p:cTn id="15" dur="500"/>
                                        <p:tgtEl>
                                          <p:spTgt spid="512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idx="4294967295"/>
          </p:nvPr>
        </p:nvSpPr>
        <p:spPr>
          <a:xfrm>
            <a:off x="0" y="0"/>
            <a:ext cx="9144000" cy="677108"/>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The Goodness of </a:t>
            </a:r>
            <a:r>
              <a:rPr lang="en-US" altLang="en-US" b="1" u="sng" dirty="0" smtClean="0">
                <a:solidFill>
                  <a:srgbClr val="A0D0FF"/>
                </a:solidFill>
                <a:latin typeface="Arial Narrow" panose="020B0606020202030204" pitchFamily="34" charset="0"/>
              </a:rPr>
              <a:t>God</a:t>
            </a:r>
            <a:endParaRPr lang="en-US" altLang="en-US" sz="3600" b="1" dirty="0" smtClean="0">
              <a:solidFill>
                <a:srgbClr val="FFFF99"/>
              </a:solidFill>
              <a:latin typeface="Arial Narrow" panose="020B0606020202030204" pitchFamily="34" charset="0"/>
            </a:endParaRPr>
          </a:p>
        </p:txBody>
      </p:sp>
      <p:sp>
        <p:nvSpPr>
          <p:cNvPr id="59395" name="Rectangle 3"/>
          <p:cNvSpPr>
            <a:spLocks noGrp="1" noChangeArrowheads="1"/>
          </p:cNvSpPr>
          <p:nvPr>
            <p:ph type="body" idx="4294967295"/>
          </p:nvPr>
        </p:nvSpPr>
        <p:spPr>
          <a:xfrm>
            <a:off x="0" y="677108"/>
            <a:ext cx="9144000" cy="6180892"/>
          </a:xfrm>
          <a:noFill/>
        </p:spPr>
        <p:txBody>
          <a:bodyPr/>
          <a:lstStyle/>
          <a:p>
            <a:pPr eaLnBrk="1" hangingPunct="1"/>
            <a:r>
              <a:rPr lang="en-US" altLang="en-US" sz="4400" b="1" dirty="0">
                <a:solidFill>
                  <a:srgbClr val="FFFFFF"/>
                </a:solidFill>
                <a:latin typeface="Arial Narrow" panose="020B0606020202030204" pitchFamily="34" charset="0"/>
              </a:rPr>
              <a:t>It is absurd to reject God’s goodness &amp; then use that as a basis for denial of His existence</a:t>
            </a:r>
          </a:p>
          <a:p>
            <a:pPr eaLnBrk="1" hangingPunct="1"/>
            <a:r>
              <a:rPr lang="en-US" altLang="en-US" sz="4400" b="1" dirty="0" smtClean="0">
                <a:solidFill>
                  <a:srgbClr val="FFFFFF"/>
                </a:solidFill>
                <a:latin typeface="Arial Narrow" panose="020B0606020202030204" pitchFamily="34" charset="0"/>
              </a:rPr>
              <a:t>God </a:t>
            </a:r>
            <a:r>
              <a:rPr lang="en-US" altLang="en-US" sz="4400" b="1" dirty="0">
                <a:solidFill>
                  <a:srgbClr val="FFFFFF"/>
                </a:solidFill>
                <a:latin typeface="Arial Narrow" panose="020B0606020202030204" pitchFamily="34" charset="0"/>
              </a:rPr>
              <a:t>exists regardless of human evaluation of His goodness - and an evil </a:t>
            </a:r>
            <a:r>
              <a:rPr lang="en-US" altLang="en-US" sz="4400" b="1" dirty="0" smtClean="0">
                <a:solidFill>
                  <a:srgbClr val="FFFFFF"/>
                </a:solidFill>
                <a:latin typeface="Arial Narrow" panose="020B0606020202030204" pitchFamily="34" charset="0"/>
              </a:rPr>
              <a:t>god </a:t>
            </a:r>
            <a:r>
              <a:rPr lang="en-US" altLang="en-US" sz="4400" b="1" dirty="0">
                <a:solidFill>
                  <a:srgbClr val="FFFFFF"/>
                </a:solidFill>
                <a:latin typeface="Arial Narrow" panose="020B0606020202030204" pitchFamily="34" charset="0"/>
              </a:rPr>
              <a:t>should be even more </a:t>
            </a:r>
            <a:r>
              <a:rPr lang="en-US" altLang="en-US" sz="4400" b="1" dirty="0" smtClean="0">
                <a:solidFill>
                  <a:srgbClr val="FFFFFF"/>
                </a:solidFill>
                <a:latin typeface="Arial Narrow" panose="020B0606020202030204" pitchFamily="34" charset="0"/>
              </a:rPr>
              <a:t>feared</a:t>
            </a:r>
          </a:p>
        </p:txBody>
      </p:sp>
    </p:spTree>
    <p:extLst>
      <p:ext uri="{BB962C8B-B14F-4D97-AF65-F5344CB8AC3E}">
        <p14:creationId xmlns:p14="http://schemas.microsoft.com/office/powerpoint/2010/main" val="1576259316"/>
      </p:ext>
    </p:extLst>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childTnLst>
                                </p:cTn>
                              </p:par>
                            </p:childTnLst>
                          </p:cTn>
                        </p:par>
                        <p:par>
                          <p:cTn id="7" fill="hold" nodeType="withGroup">
                            <p:stCondLst>
                              <p:cond delay="0"/>
                            </p:stCondLst>
                            <p:childTnLst>
                              <p:par>
                                <p:cTn id="8" presetID="14" presetClass="entr" presetSubtype="10" fill="hold" grpId="0" nodeType="afterEffect">
                                  <p:stCondLst>
                                    <p:cond delay="0"/>
                                  </p:stCondLst>
                                  <p:childTnLst>
                                    <p:set>
                                      <p:cBhvr>
                                        <p:cTn id="9" dur="1" fill="hold">
                                          <p:stCondLst>
                                            <p:cond delay="0"/>
                                          </p:stCondLst>
                                        </p:cTn>
                                        <p:tgtEl>
                                          <p:spTgt spid="59395">
                                            <p:txEl>
                                              <p:pRg st="0" end="0"/>
                                            </p:txEl>
                                          </p:spTgt>
                                        </p:tgtEl>
                                        <p:attrNameLst>
                                          <p:attrName>style.visibility</p:attrName>
                                        </p:attrNameLst>
                                      </p:cBhvr>
                                      <p:to>
                                        <p:strVal val="visible"/>
                                      </p:to>
                                    </p:set>
                                    <p:animEffect transition="in" filter="randombar(horizontal)">
                                      <p:cBhvr>
                                        <p:cTn id="10" dur="500"/>
                                        <p:tgtEl>
                                          <p:spTgt spid="59395">
                                            <p:txEl>
                                              <p:pRg st="0" end="0"/>
                                            </p:txEl>
                                          </p:spTgt>
                                        </p:tgtEl>
                                      </p:cBhvr>
                                    </p:animEffect>
                                  </p:childTnLst>
                                  <p:subTnLst>
                                    <p:animClr clrSpc="rgb" dir="cw">
                                      <p:cBhvr override="childStyle">
                                        <p:cTn dur="1" fill="hold" display="0" masterRel="nextClick" afterEffect="1"/>
                                        <p:tgtEl>
                                          <p:spTgt spid="59395">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59395">
                                            <p:txEl>
                                              <p:pRg st="1" end="1"/>
                                            </p:txEl>
                                          </p:spTgt>
                                        </p:tgtEl>
                                        <p:attrNameLst>
                                          <p:attrName>style.visibility</p:attrName>
                                        </p:attrNameLst>
                                      </p:cBhvr>
                                      <p:to>
                                        <p:strVal val="visible"/>
                                      </p:to>
                                    </p:set>
                                    <p:animEffect transition="in" filter="randombar(horizontal)">
                                      <p:cBhvr>
                                        <p:cTn id="15" dur="500"/>
                                        <p:tgtEl>
                                          <p:spTgt spid="593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idx="4294967295"/>
          </p:nvPr>
        </p:nvSpPr>
        <p:spPr>
          <a:xfrm>
            <a:off x="0" y="0"/>
            <a:ext cx="9144000" cy="677108"/>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The Goodness of </a:t>
            </a:r>
            <a:r>
              <a:rPr lang="en-US" altLang="en-US" b="1" u="sng" dirty="0" smtClean="0">
                <a:solidFill>
                  <a:srgbClr val="A0D0FF"/>
                </a:solidFill>
                <a:latin typeface="Arial Narrow" panose="020B0606020202030204" pitchFamily="34" charset="0"/>
              </a:rPr>
              <a:t>God</a:t>
            </a:r>
            <a:endParaRPr lang="en-US" altLang="en-US" sz="3600" b="1" dirty="0" smtClean="0">
              <a:solidFill>
                <a:srgbClr val="FFFF99"/>
              </a:solidFill>
              <a:latin typeface="Arial Narrow" panose="020B0606020202030204" pitchFamily="34" charset="0"/>
            </a:endParaRPr>
          </a:p>
        </p:txBody>
      </p:sp>
      <p:sp>
        <p:nvSpPr>
          <p:cNvPr id="59395" name="Rectangle 3"/>
          <p:cNvSpPr>
            <a:spLocks noGrp="1" noChangeArrowheads="1"/>
          </p:cNvSpPr>
          <p:nvPr>
            <p:ph type="body" idx="4294967295"/>
          </p:nvPr>
        </p:nvSpPr>
        <p:spPr>
          <a:xfrm>
            <a:off x="0" y="677108"/>
            <a:ext cx="9144000" cy="6180892"/>
          </a:xfrm>
          <a:noFill/>
        </p:spPr>
        <p:txBody>
          <a:bodyPr/>
          <a:lstStyle/>
          <a:p>
            <a:pPr eaLnBrk="1" hangingPunct="1"/>
            <a:r>
              <a:rPr lang="en-US" altLang="en-US" sz="4400" b="1" dirty="0" smtClean="0">
                <a:solidFill>
                  <a:srgbClr val="FFFFFF"/>
                </a:solidFill>
                <a:latin typeface="Arial Narrow" panose="020B0606020202030204" pitchFamily="34" charset="0"/>
              </a:rPr>
              <a:t>God </a:t>
            </a:r>
            <a:r>
              <a:rPr lang="en-US" altLang="en-US" sz="4400" b="1" dirty="0">
                <a:solidFill>
                  <a:srgbClr val="FFFFFF"/>
                </a:solidFill>
                <a:latin typeface="Arial Narrow" panose="020B0606020202030204" pitchFamily="34" charset="0"/>
              </a:rPr>
              <a:t>sets the standard of what is good, not man. Man’s standards are fickle and can be very evil</a:t>
            </a:r>
          </a:p>
          <a:p>
            <a:pPr eaLnBrk="1" hangingPunct="1"/>
            <a:r>
              <a:rPr lang="en-US" altLang="en-US" sz="4400" b="1" dirty="0" smtClean="0">
                <a:solidFill>
                  <a:srgbClr val="FFFFFF"/>
                </a:solidFill>
                <a:latin typeface="Arial Narrow" panose="020B0606020202030204" pitchFamily="34" charset="0"/>
              </a:rPr>
              <a:t>The </a:t>
            </a:r>
            <a:r>
              <a:rPr lang="en-US" altLang="en-US" sz="4400" b="1" dirty="0">
                <a:solidFill>
                  <a:srgbClr val="FFFFFF"/>
                </a:solidFill>
                <a:latin typeface="Arial Narrow" panose="020B0606020202030204" pitchFamily="34" charset="0"/>
              </a:rPr>
              <a:t>existence of evil not from a lack of God being good - it is  due to the sins of Satan and </a:t>
            </a:r>
            <a:r>
              <a:rPr lang="en-US" altLang="en-US" sz="4400" b="1" dirty="0" smtClean="0">
                <a:solidFill>
                  <a:srgbClr val="FFFFFF"/>
                </a:solidFill>
                <a:latin typeface="Arial Narrow" panose="020B0606020202030204" pitchFamily="34" charset="0"/>
              </a:rPr>
              <a:t>man</a:t>
            </a:r>
          </a:p>
        </p:txBody>
      </p:sp>
    </p:spTree>
    <p:extLst>
      <p:ext uri="{BB962C8B-B14F-4D97-AF65-F5344CB8AC3E}">
        <p14:creationId xmlns:p14="http://schemas.microsoft.com/office/powerpoint/2010/main" val="33238142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childTnLst>
                                </p:cTn>
                              </p:par>
                            </p:childTnLst>
                          </p:cTn>
                        </p:par>
                        <p:par>
                          <p:cTn id="7" fill="hold">
                            <p:stCondLst>
                              <p:cond delay="0"/>
                            </p:stCondLst>
                            <p:childTnLst>
                              <p:par>
                                <p:cTn id="8" presetID="14" presetClass="entr" presetSubtype="10" fill="hold" grpId="0" nodeType="afterEffect">
                                  <p:stCondLst>
                                    <p:cond delay="0"/>
                                  </p:stCondLst>
                                  <p:childTnLst>
                                    <p:set>
                                      <p:cBhvr>
                                        <p:cTn id="9" dur="1" fill="hold">
                                          <p:stCondLst>
                                            <p:cond delay="0"/>
                                          </p:stCondLst>
                                        </p:cTn>
                                        <p:tgtEl>
                                          <p:spTgt spid="59395">
                                            <p:txEl>
                                              <p:pRg st="0" end="0"/>
                                            </p:txEl>
                                          </p:spTgt>
                                        </p:tgtEl>
                                        <p:attrNameLst>
                                          <p:attrName>style.visibility</p:attrName>
                                        </p:attrNameLst>
                                      </p:cBhvr>
                                      <p:to>
                                        <p:strVal val="visible"/>
                                      </p:to>
                                    </p:set>
                                    <p:animEffect transition="in" filter="randombar(horizontal)">
                                      <p:cBhvr>
                                        <p:cTn id="10" dur="500"/>
                                        <p:tgtEl>
                                          <p:spTgt spid="59395">
                                            <p:txEl>
                                              <p:pRg st="0" end="0"/>
                                            </p:txEl>
                                          </p:spTgt>
                                        </p:tgtEl>
                                      </p:cBhvr>
                                    </p:animEffect>
                                  </p:childTnLst>
                                  <p:subTnLst>
                                    <p:animClr clrSpc="rgb" dir="cw">
                                      <p:cBhvr override="childStyle">
                                        <p:cTn dur="1" fill="hold" display="0" masterRel="nextClick" afterEffect="1"/>
                                        <p:tgtEl>
                                          <p:spTgt spid="59395">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59395">
                                            <p:txEl>
                                              <p:pRg st="1" end="1"/>
                                            </p:txEl>
                                          </p:spTgt>
                                        </p:tgtEl>
                                        <p:attrNameLst>
                                          <p:attrName>style.visibility</p:attrName>
                                        </p:attrNameLst>
                                      </p:cBhvr>
                                      <p:to>
                                        <p:strVal val="visible"/>
                                      </p:to>
                                    </p:set>
                                    <p:animEffect transition="in" filter="randombar(horizontal)">
                                      <p:cBhvr>
                                        <p:cTn id="15" dur="500"/>
                                        <p:tgtEl>
                                          <p:spTgt spid="593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idx="4294967295"/>
          </p:nvPr>
        </p:nvSpPr>
        <p:spPr>
          <a:xfrm>
            <a:off x="0" y="0"/>
            <a:ext cx="9144000" cy="677108"/>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The Goodness of </a:t>
            </a:r>
            <a:r>
              <a:rPr lang="en-US" altLang="en-US" b="1" u="sng" dirty="0" smtClean="0">
                <a:solidFill>
                  <a:srgbClr val="A0D0FF"/>
                </a:solidFill>
                <a:latin typeface="Arial Narrow" panose="020B0606020202030204" pitchFamily="34" charset="0"/>
              </a:rPr>
              <a:t>God</a:t>
            </a:r>
            <a:endParaRPr lang="en-US" altLang="en-US" sz="3600" b="1" dirty="0" smtClean="0">
              <a:solidFill>
                <a:srgbClr val="FFFF99"/>
              </a:solidFill>
              <a:latin typeface="Arial Narrow" panose="020B0606020202030204" pitchFamily="34" charset="0"/>
            </a:endParaRPr>
          </a:p>
        </p:txBody>
      </p:sp>
      <p:sp>
        <p:nvSpPr>
          <p:cNvPr id="59395" name="Rectangle 3"/>
          <p:cNvSpPr>
            <a:spLocks noGrp="1" noChangeArrowheads="1"/>
          </p:cNvSpPr>
          <p:nvPr>
            <p:ph type="body" idx="4294967295"/>
          </p:nvPr>
        </p:nvSpPr>
        <p:spPr>
          <a:xfrm>
            <a:off x="0" y="677108"/>
            <a:ext cx="9144000" cy="6180892"/>
          </a:xfrm>
          <a:noFill/>
        </p:spPr>
        <p:txBody>
          <a:bodyPr/>
          <a:lstStyle/>
          <a:p>
            <a:pPr eaLnBrk="1" hangingPunct="1"/>
            <a:r>
              <a:rPr lang="en-US" altLang="en-US" sz="4400" b="1" dirty="0" smtClean="0">
                <a:solidFill>
                  <a:srgbClr val="FFFFFF"/>
                </a:solidFill>
                <a:latin typeface="Arial Narrow" panose="020B0606020202030204" pitchFamily="34" charset="0"/>
              </a:rPr>
              <a:t>God’s </a:t>
            </a:r>
            <a:r>
              <a:rPr lang="en-US" altLang="en-US" sz="4400" b="1" dirty="0">
                <a:solidFill>
                  <a:srgbClr val="FFFFFF"/>
                </a:solidFill>
                <a:latin typeface="Arial Narrow" panose="020B0606020202030204" pitchFamily="34" charset="0"/>
              </a:rPr>
              <a:t>goodness is demonstrated in His patience, longsuffering, mercy and grace toward those who do evil</a:t>
            </a:r>
          </a:p>
          <a:p>
            <a:pPr eaLnBrk="1" hangingPunct="1"/>
            <a:r>
              <a:rPr lang="en-US" altLang="en-US" sz="4400" b="1" dirty="0" smtClean="0">
                <a:solidFill>
                  <a:srgbClr val="FFFFFF"/>
                </a:solidFill>
                <a:latin typeface="Arial Narrow" panose="020B0606020202030204" pitchFamily="34" charset="0"/>
              </a:rPr>
              <a:t>God’s </a:t>
            </a:r>
            <a:r>
              <a:rPr lang="en-US" altLang="en-US" sz="4400" b="1" dirty="0">
                <a:solidFill>
                  <a:srgbClr val="FFFFFF"/>
                </a:solidFill>
                <a:latin typeface="Arial Narrow" panose="020B0606020202030204" pitchFamily="34" charset="0"/>
              </a:rPr>
              <a:t>goodness is demonstrated in His anger, wrath &amp; just condemnation of those that do not repent</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25957775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childTnLst>
                                </p:cTn>
                              </p:par>
                            </p:childTnLst>
                          </p:cTn>
                        </p:par>
                        <p:par>
                          <p:cTn id="7" fill="hold">
                            <p:stCondLst>
                              <p:cond delay="0"/>
                            </p:stCondLst>
                            <p:childTnLst>
                              <p:par>
                                <p:cTn id="8" presetID="14" presetClass="entr" presetSubtype="10" fill="hold" grpId="0" nodeType="afterEffect">
                                  <p:stCondLst>
                                    <p:cond delay="0"/>
                                  </p:stCondLst>
                                  <p:childTnLst>
                                    <p:set>
                                      <p:cBhvr>
                                        <p:cTn id="9" dur="1" fill="hold">
                                          <p:stCondLst>
                                            <p:cond delay="0"/>
                                          </p:stCondLst>
                                        </p:cTn>
                                        <p:tgtEl>
                                          <p:spTgt spid="59395">
                                            <p:txEl>
                                              <p:pRg st="0" end="0"/>
                                            </p:txEl>
                                          </p:spTgt>
                                        </p:tgtEl>
                                        <p:attrNameLst>
                                          <p:attrName>style.visibility</p:attrName>
                                        </p:attrNameLst>
                                      </p:cBhvr>
                                      <p:to>
                                        <p:strVal val="visible"/>
                                      </p:to>
                                    </p:set>
                                    <p:animEffect transition="in" filter="randombar(horizontal)">
                                      <p:cBhvr>
                                        <p:cTn id="10" dur="500"/>
                                        <p:tgtEl>
                                          <p:spTgt spid="59395">
                                            <p:txEl>
                                              <p:pRg st="0" end="0"/>
                                            </p:txEl>
                                          </p:spTgt>
                                        </p:tgtEl>
                                      </p:cBhvr>
                                    </p:animEffect>
                                  </p:childTnLst>
                                  <p:subTnLst>
                                    <p:animClr clrSpc="rgb" dir="cw">
                                      <p:cBhvr override="childStyle">
                                        <p:cTn dur="1" fill="hold" display="0" masterRel="nextClick" afterEffect="1"/>
                                        <p:tgtEl>
                                          <p:spTgt spid="59395">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59395">
                                            <p:txEl>
                                              <p:pRg st="1" end="1"/>
                                            </p:txEl>
                                          </p:spTgt>
                                        </p:tgtEl>
                                        <p:attrNameLst>
                                          <p:attrName>style.visibility</p:attrName>
                                        </p:attrNameLst>
                                      </p:cBhvr>
                                      <p:to>
                                        <p:strVal val="visible"/>
                                      </p:to>
                                    </p:set>
                                    <p:animEffect transition="in" filter="randombar(horizontal)">
                                      <p:cBhvr>
                                        <p:cTn id="15" dur="500"/>
                                        <p:tgtEl>
                                          <p:spTgt spid="593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uiExpand="1" build="p"/>
    </p:bld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Sermon 1</Template>
  <TotalTime>822</TotalTime>
  <Words>849</Words>
  <Application>Microsoft Office PowerPoint</Application>
  <PresentationFormat>On-screen Show (4:3)</PresentationFormat>
  <Paragraphs>94</Paragraphs>
  <Slides>22</Slides>
  <Notes>22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22</vt:i4>
      </vt:variant>
    </vt:vector>
  </HeadingPairs>
  <TitlesOfParts>
    <vt:vector size="30" baseType="lpstr">
      <vt:lpstr>Arial</vt:lpstr>
      <vt:lpstr>Arial Narrow</vt:lpstr>
      <vt:lpstr>TekniaGreek</vt:lpstr>
      <vt:lpstr>TekniaHebrew</vt:lpstr>
      <vt:lpstr>Times New Roman</vt:lpstr>
      <vt:lpstr>Wingdings</vt:lpstr>
      <vt:lpstr>Custom Design</vt:lpstr>
      <vt:lpstr>3_Default Design</vt:lpstr>
      <vt:lpstr>Grace Bible Church  Glorifying God  by Making Disciples of Jesus Christ</vt:lpstr>
      <vt:lpstr>A reminder to consider others Please:</vt:lpstr>
      <vt:lpstr>Our Good God Selected Scriptures</vt:lpstr>
      <vt:lpstr>Our Good God Selected Scriptures</vt:lpstr>
      <vt:lpstr>Our Good God Selected Scriptures</vt:lpstr>
      <vt:lpstr>Our Good God Selected Scriptures</vt:lpstr>
      <vt:lpstr>The Goodness of God</vt:lpstr>
      <vt:lpstr>The Goodness of God</vt:lpstr>
      <vt:lpstr>The Goodness of God</vt:lpstr>
      <vt:lpstr>Defining Good</vt:lpstr>
      <vt:lpstr>Defining Good</vt:lpstr>
      <vt:lpstr>The Goodness of God Declared</vt:lpstr>
      <vt:lpstr>The Goodness of God Declared</vt:lpstr>
      <vt:lpstr>The Goodness of God Declared</vt:lpstr>
      <vt:lpstr>The Source of Goodness</vt:lpstr>
      <vt:lpstr>The Source of Goodness</vt:lpstr>
      <vt:lpstr>Doubting God’s Goodness</vt:lpstr>
      <vt:lpstr>Doubting God’s Goodness</vt:lpstr>
      <vt:lpstr>Challenges Concerning God’s Goodness</vt:lpstr>
      <vt:lpstr>Challenges Concerning God’s Goodness</vt:lpstr>
      <vt:lpstr>Conclusions</vt:lpstr>
      <vt:lpstr>Grace Bible Church  Glorifying God  by Making Disciples of Jesus Christ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Grace Bible Church</dc:title>
  <dc:creator>Scott</dc:creator>
  <cp:lastModifiedBy>Microsoft account</cp:lastModifiedBy>
  <cp:revision>54</cp:revision>
  <dcterms:modified xsi:type="dcterms:W3CDTF">2022-04-24T02:05:14Z</dcterms:modified>
</cp:coreProperties>
</file>