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 id="2147483662" r:id="rId2"/>
  </p:sldMasterIdLst>
  <p:notesMasterIdLst>
    <p:notesMasterId r:id="rId25"/>
  </p:notesMasterIdLst>
  <p:sldIdLst>
    <p:sldId id="296" r:id="rId3"/>
    <p:sldId id="299" r:id="rId4"/>
    <p:sldId id="300" r:id="rId5"/>
    <p:sldId id="260" r:id="rId6"/>
    <p:sldId id="278" r:id="rId7"/>
    <p:sldId id="301" r:id="rId8"/>
    <p:sldId id="308" r:id="rId9"/>
    <p:sldId id="309" r:id="rId10"/>
    <p:sldId id="310" r:id="rId11"/>
    <p:sldId id="302" r:id="rId12"/>
    <p:sldId id="279" r:id="rId13"/>
    <p:sldId id="280" r:id="rId14"/>
    <p:sldId id="303" r:id="rId15"/>
    <p:sldId id="304" r:id="rId16"/>
    <p:sldId id="281" r:id="rId17"/>
    <p:sldId id="305" r:id="rId18"/>
    <p:sldId id="282" r:id="rId19"/>
    <p:sldId id="306" r:id="rId20"/>
    <p:sldId id="283" r:id="rId21"/>
    <p:sldId id="307" r:id="rId22"/>
    <p:sldId id="287" r:id="rId23"/>
    <p:sldId id="297" r:id="rId2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FF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p:cViewPr varScale="1">
        <p:scale>
          <a:sx n="106" d="100"/>
          <a:sy n="106" d="100"/>
        </p:scale>
        <p:origin x="1686" y="1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46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419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
        <p:nvSpPr>
          <p:cNvPr id="419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419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smtClean="0"/>
            </a:lvl1pPr>
          </a:lstStyle>
          <a:p>
            <a:pPr>
              <a:defRPr/>
            </a:pPr>
            <a:fld id="{22F175CB-32DA-43C4-B02B-FEB8FD6F1D2F}" type="slidenum">
              <a:rPr lang="en-US" altLang="en-US"/>
              <a:pPr>
                <a:defRPr/>
              </a:pPr>
              <a:t>‹#›</a:t>
            </a:fld>
            <a:endParaRPr lang="en-US" altLang="en-US"/>
          </a:p>
        </p:txBody>
      </p:sp>
    </p:spTree>
    <p:extLst>
      <p:ext uri="{BB962C8B-B14F-4D97-AF65-F5344CB8AC3E}">
        <p14:creationId xmlns:p14="http://schemas.microsoft.com/office/powerpoint/2010/main" val="24421022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742950" indent="-28575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1143000" indent="-228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600200" indent="-228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2057400" indent="-228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7E5EFAEE-527B-4777-8D56-28D28AD713AA}" type="slidenum">
              <a:rPr lang="en-US" altLang="en-US"/>
              <a:pPr>
                <a:spcBef>
                  <a:spcPct val="0"/>
                </a:spcBef>
              </a:pPr>
              <a:t>1</a:t>
            </a:fld>
            <a:endParaRPr lang="en-US" altLang="en-US"/>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6906403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32B6AF8-ECA1-4494-96F3-A1A0DF6ECAC4}" type="slidenum">
              <a:rPr lang="en-US" altLang="en-US">
                <a:solidFill>
                  <a:srgbClr val="000000"/>
                </a:solidFill>
              </a:rPr>
              <a:pPr>
                <a:spcBef>
                  <a:spcPct val="0"/>
                </a:spcBef>
              </a:pPr>
              <a:t>10</a:t>
            </a:fld>
            <a:endParaRPr lang="en-US" altLang="en-US">
              <a:solidFill>
                <a:srgbClr val="000000"/>
              </a:solidFill>
            </a:endParaRPr>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4824649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32B6AF8-ECA1-4494-96F3-A1A0DF6ECAC4}" type="slidenum">
              <a:rPr lang="en-US" altLang="en-US"/>
              <a:pPr>
                <a:spcBef>
                  <a:spcPct val="0"/>
                </a:spcBef>
              </a:pPr>
              <a:t>11</a:t>
            </a:fld>
            <a:endParaRPr lang="en-US" altLang="en-US"/>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0082472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ED1266DE-CBDE-4ADB-B5A7-70354D913A2C}" type="slidenum">
              <a:rPr lang="en-US" altLang="en-US"/>
              <a:pPr>
                <a:spcBef>
                  <a:spcPct val="0"/>
                </a:spcBef>
              </a:pPr>
              <a:t>12</a:t>
            </a:fld>
            <a:endParaRPr lang="en-US" altLang="en-US"/>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3564882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ED1266DE-CBDE-4ADB-B5A7-70354D913A2C}" type="slidenum">
              <a:rPr lang="en-US" altLang="en-US">
                <a:solidFill>
                  <a:srgbClr val="000000"/>
                </a:solidFill>
              </a:rPr>
              <a:pPr>
                <a:spcBef>
                  <a:spcPct val="0"/>
                </a:spcBef>
              </a:pPr>
              <a:t>13</a:t>
            </a:fld>
            <a:endParaRPr lang="en-US" altLang="en-US">
              <a:solidFill>
                <a:srgbClr val="000000"/>
              </a:solidFill>
            </a:endParaRPr>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4663317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ED1266DE-CBDE-4ADB-B5A7-70354D913A2C}" type="slidenum">
              <a:rPr lang="en-US" altLang="en-US">
                <a:solidFill>
                  <a:srgbClr val="000000"/>
                </a:solidFill>
              </a:rPr>
              <a:pPr>
                <a:spcBef>
                  <a:spcPct val="0"/>
                </a:spcBef>
              </a:pPr>
              <a:t>14</a:t>
            </a:fld>
            <a:endParaRPr lang="en-US" altLang="en-US">
              <a:solidFill>
                <a:srgbClr val="000000"/>
              </a:solidFill>
            </a:endParaRPr>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670447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1E1B2D5-6D5C-49C9-A64B-B6B664974B27}" type="slidenum">
              <a:rPr lang="en-US" altLang="en-US"/>
              <a:pPr>
                <a:spcBef>
                  <a:spcPct val="0"/>
                </a:spcBef>
              </a:pPr>
              <a:t>15</a:t>
            </a:fld>
            <a:endParaRPr lang="en-US"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5494427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1E1B2D5-6D5C-49C9-A64B-B6B664974B27}" type="slidenum">
              <a:rPr lang="en-US" altLang="en-US">
                <a:solidFill>
                  <a:srgbClr val="000000"/>
                </a:solidFill>
              </a:rPr>
              <a:pPr>
                <a:spcBef>
                  <a:spcPct val="0"/>
                </a:spcBef>
              </a:pPr>
              <a:t>16</a:t>
            </a:fld>
            <a:endParaRPr lang="en-US" altLang="en-US">
              <a:solidFill>
                <a:srgbClr val="000000"/>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9578151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E7140E29-E5F6-4BD9-A1F9-668482F6C4BB}" type="slidenum">
              <a:rPr lang="en-US" altLang="en-US"/>
              <a:pPr>
                <a:spcBef>
                  <a:spcPct val="0"/>
                </a:spcBef>
              </a:pPr>
              <a:t>17</a:t>
            </a:fld>
            <a:endParaRPr lang="en-US" alt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9077475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E7140E29-E5F6-4BD9-A1F9-668482F6C4BB}" type="slidenum">
              <a:rPr lang="en-US" altLang="en-US">
                <a:solidFill>
                  <a:srgbClr val="000000"/>
                </a:solidFill>
              </a:rPr>
              <a:pPr>
                <a:spcBef>
                  <a:spcPct val="0"/>
                </a:spcBef>
              </a:pPr>
              <a:t>18</a:t>
            </a:fld>
            <a:endParaRPr lang="en-US" altLang="en-US">
              <a:solidFill>
                <a:srgbClr val="000000"/>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7452821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125EC6F7-2979-4E84-9572-271062F13C1D}" type="slidenum">
              <a:rPr lang="en-US" altLang="en-US"/>
              <a:pPr>
                <a:spcBef>
                  <a:spcPct val="0"/>
                </a:spcBef>
              </a:pPr>
              <a:t>19</a:t>
            </a:fld>
            <a:endParaRPr lang="en-US" alt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120050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7DBBB28-3737-4681-A482-5467CA3B0767}" type="slidenum">
              <a:rPr lang="en-US" altLang="en-US">
                <a:solidFill>
                  <a:srgbClr val="000000"/>
                </a:solidFill>
              </a:rPr>
              <a:pPr>
                <a:spcBef>
                  <a:spcPct val="0"/>
                </a:spcBef>
              </a:pPr>
              <a:t>2</a:t>
            </a:fld>
            <a:endParaRPr lang="en-US" altLang="en-US">
              <a:solidFill>
                <a:srgbClr val="000000"/>
              </a:solidFill>
            </a:endParaRPr>
          </a:p>
        </p:txBody>
      </p:sp>
      <p:sp>
        <p:nvSpPr>
          <p:cNvPr id="7171"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r">
              <a:spcBef>
                <a:spcPct val="0"/>
              </a:spcBef>
            </a:pPr>
            <a:fld id="{983D6E63-74AB-420C-AE3D-3E6A20191BB9}" type="slidenum">
              <a:rPr lang="en-US" altLang="en-US">
                <a:solidFill>
                  <a:srgbClr val="000000"/>
                </a:solidFill>
              </a:rPr>
              <a:pPr algn="r">
                <a:spcBef>
                  <a:spcPct val="0"/>
                </a:spcBef>
              </a:pPr>
              <a:t>2</a:t>
            </a:fld>
            <a:endParaRPr lang="en-US" altLang="en-US">
              <a:solidFill>
                <a:srgbClr val="000000"/>
              </a:solidFill>
            </a:endParaRPr>
          </a:p>
        </p:txBody>
      </p:sp>
      <p:sp>
        <p:nvSpPr>
          <p:cNvPr id="7172" name="Rectangle 2"/>
          <p:cNvSpPr>
            <a:spLocks noGrp="1" noRot="1" noChangeAspect="1" noChangeArrowheads="1" noTextEdit="1"/>
          </p:cNvSpPr>
          <p:nvPr>
            <p:ph type="sldImg"/>
          </p:nvPr>
        </p:nvSpPr>
        <p:spPr>
          <a:ln/>
        </p:spPr>
      </p:sp>
      <p:sp>
        <p:nvSpPr>
          <p:cNvPr id="717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584658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125EC6F7-2979-4E84-9572-271062F13C1D}" type="slidenum">
              <a:rPr lang="en-US" altLang="en-US">
                <a:solidFill>
                  <a:srgbClr val="000000"/>
                </a:solidFill>
              </a:rPr>
              <a:pPr>
                <a:spcBef>
                  <a:spcPct val="0"/>
                </a:spcBef>
              </a:pPr>
              <a:t>20</a:t>
            </a:fld>
            <a:endParaRPr lang="en-US" altLang="en-US">
              <a:solidFill>
                <a:srgbClr val="000000"/>
              </a:solidFill>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8294960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1EFBC766-5814-4B0A-BA75-61C1C15C2A62}" type="slidenum">
              <a:rPr lang="en-US" altLang="en-US"/>
              <a:pPr>
                <a:spcBef>
                  <a:spcPct val="0"/>
                </a:spcBef>
              </a:pPr>
              <a:t>21</a:t>
            </a:fld>
            <a:endParaRPr lang="en-US" alt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3335380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BB05EF8-6E83-45B5-AE4C-8EE9018D48D4}" type="slidenum">
              <a:rPr lang="en-US" altLang="en-US"/>
              <a:pPr>
                <a:spcBef>
                  <a:spcPct val="0"/>
                </a:spcBef>
              </a:pPr>
              <a:t>22</a:t>
            </a:fld>
            <a:endParaRPr lang="en-US" alt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8792144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35D647C2-0C5B-4386-BD91-1BDF32026A86}" type="slidenum">
              <a:rPr lang="en-US" altLang="en-US">
                <a:solidFill>
                  <a:srgbClr val="000000"/>
                </a:solidFill>
              </a:rPr>
              <a:pPr>
                <a:spcBef>
                  <a:spcPct val="0"/>
                </a:spcBef>
              </a:pPr>
              <a:t>3</a:t>
            </a:fld>
            <a:endParaRPr lang="en-US" altLang="en-US">
              <a:solidFill>
                <a:srgbClr val="000000"/>
              </a:solidFill>
            </a:endParaRPr>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4214313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35D647C2-0C5B-4386-BD91-1BDF32026A86}" type="slidenum">
              <a:rPr lang="en-US" altLang="en-US"/>
              <a:pPr>
                <a:spcBef>
                  <a:spcPct val="0"/>
                </a:spcBef>
              </a:pPr>
              <a:t>4</a:t>
            </a:fld>
            <a:endParaRPr lang="en-US" altLang="en-US"/>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4568571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000DC65A-D33F-404F-9059-2D217A69889E}" type="slidenum">
              <a:rPr lang="en-US" altLang="en-US"/>
              <a:pPr>
                <a:spcBef>
                  <a:spcPct val="0"/>
                </a:spcBef>
              </a:pPr>
              <a:t>5</a:t>
            </a:fld>
            <a:endParaRPr lang="en-US" altLang="en-US"/>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0985889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000DC65A-D33F-404F-9059-2D217A69889E}" type="slidenum">
              <a:rPr lang="en-US" altLang="en-US">
                <a:solidFill>
                  <a:srgbClr val="000000"/>
                </a:solidFill>
              </a:rPr>
              <a:pPr>
                <a:spcBef>
                  <a:spcPct val="0"/>
                </a:spcBef>
              </a:pPr>
              <a:t>6</a:t>
            </a:fld>
            <a:endParaRPr lang="en-US" altLang="en-US">
              <a:solidFill>
                <a:srgbClr val="000000"/>
              </a:solidFill>
            </a:endParaRPr>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8544951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F058C8B8-1800-43BD-9EAE-B5DE63BCE2CC}" type="slidenum">
              <a:rPr lang="en-US" altLang="en-US">
                <a:solidFill>
                  <a:srgbClr val="000000"/>
                </a:solidFill>
              </a:rPr>
              <a:pPr>
                <a:spcBef>
                  <a:spcPct val="0"/>
                </a:spcBef>
              </a:pPr>
              <a:t>7</a:t>
            </a:fld>
            <a:endParaRPr lang="en-US" altLang="en-US">
              <a:solidFill>
                <a:srgbClr val="000000"/>
              </a:solidFill>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1500521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F058C8B8-1800-43BD-9EAE-B5DE63BCE2CC}" type="slidenum">
              <a:rPr lang="en-US" altLang="en-US">
                <a:solidFill>
                  <a:srgbClr val="000000"/>
                </a:solidFill>
              </a:rPr>
              <a:pPr>
                <a:spcBef>
                  <a:spcPct val="0"/>
                </a:spcBef>
              </a:pPr>
              <a:t>8</a:t>
            </a:fld>
            <a:endParaRPr lang="en-US" altLang="en-US">
              <a:solidFill>
                <a:srgbClr val="000000"/>
              </a:solidFill>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3595073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F058C8B8-1800-43BD-9EAE-B5DE63BCE2CC}" type="slidenum">
              <a:rPr lang="en-US" altLang="en-US">
                <a:solidFill>
                  <a:srgbClr val="000000"/>
                </a:solidFill>
              </a:rPr>
              <a:pPr>
                <a:spcBef>
                  <a:spcPct val="0"/>
                </a:spcBef>
              </a:pPr>
              <a:t>9</a:t>
            </a:fld>
            <a:endParaRPr lang="en-US" altLang="en-US">
              <a:solidFill>
                <a:srgbClr val="000000"/>
              </a:solidFill>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644481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657968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5805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5745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5745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021084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DADEE1-11FF-4FD5-AFC1-0BD28B527BA8}" type="slidenum">
              <a:rPr lang="en-US" altLang="en-US"/>
              <a:pPr>
                <a:defRPr/>
              </a:pPr>
              <a:t>‹#›</a:t>
            </a:fld>
            <a:endParaRPr lang="en-US" altLang="en-US"/>
          </a:p>
        </p:txBody>
      </p:sp>
    </p:spTree>
    <p:extLst>
      <p:ext uri="{BB962C8B-B14F-4D97-AF65-F5344CB8AC3E}">
        <p14:creationId xmlns:p14="http://schemas.microsoft.com/office/powerpoint/2010/main" val="14871160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E4F2987-EA6A-4830-B16E-0F377140496B}" type="slidenum">
              <a:rPr lang="en-US" altLang="en-US"/>
              <a:pPr>
                <a:defRPr/>
              </a:pPr>
              <a:t>‹#›</a:t>
            </a:fld>
            <a:endParaRPr lang="en-US" altLang="en-US"/>
          </a:p>
        </p:txBody>
      </p:sp>
    </p:spTree>
    <p:extLst>
      <p:ext uri="{BB962C8B-B14F-4D97-AF65-F5344CB8AC3E}">
        <p14:creationId xmlns:p14="http://schemas.microsoft.com/office/powerpoint/2010/main" val="29828308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FC04544-640B-4879-917D-5945BE81AE34}" type="slidenum">
              <a:rPr lang="en-US" altLang="en-US"/>
              <a:pPr>
                <a:defRPr/>
              </a:pPr>
              <a:t>‹#›</a:t>
            </a:fld>
            <a:endParaRPr lang="en-US" altLang="en-US"/>
          </a:p>
        </p:txBody>
      </p:sp>
    </p:spTree>
    <p:extLst>
      <p:ext uri="{BB962C8B-B14F-4D97-AF65-F5344CB8AC3E}">
        <p14:creationId xmlns:p14="http://schemas.microsoft.com/office/powerpoint/2010/main" val="30219455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2519677-A0B2-407A-91C3-4F6F11F68376}" type="slidenum">
              <a:rPr lang="en-US" altLang="en-US"/>
              <a:pPr>
                <a:defRPr/>
              </a:pPr>
              <a:t>‹#›</a:t>
            </a:fld>
            <a:endParaRPr lang="en-US" altLang="en-US"/>
          </a:p>
        </p:txBody>
      </p:sp>
    </p:spTree>
    <p:extLst>
      <p:ext uri="{BB962C8B-B14F-4D97-AF65-F5344CB8AC3E}">
        <p14:creationId xmlns:p14="http://schemas.microsoft.com/office/powerpoint/2010/main" val="17986511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45DDEA3-5290-4F01-992D-5C527ADC95D1}" type="slidenum">
              <a:rPr lang="en-US" altLang="en-US"/>
              <a:pPr>
                <a:defRPr/>
              </a:pPr>
              <a:t>‹#›</a:t>
            </a:fld>
            <a:endParaRPr lang="en-US" altLang="en-US"/>
          </a:p>
        </p:txBody>
      </p:sp>
    </p:spTree>
    <p:extLst>
      <p:ext uri="{BB962C8B-B14F-4D97-AF65-F5344CB8AC3E}">
        <p14:creationId xmlns:p14="http://schemas.microsoft.com/office/powerpoint/2010/main" val="34777685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06B78FD-E10D-464B-9DA7-3DB78FA37299}" type="slidenum">
              <a:rPr lang="en-US" altLang="en-US"/>
              <a:pPr>
                <a:defRPr/>
              </a:pPr>
              <a:t>‹#›</a:t>
            </a:fld>
            <a:endParaRPr lang="en-US" altLang="en-US"/>
          </a:p>
        </p:txBody>
      </p:sp>
    </p:spTree>
    <p:extLst>
      <p:ext uri="{BB962C8B-B14F-4D97-AF65-F5344CB8AC3E}">
        <p14:creationId xmlns:p14="http://schemas.microsoft.com/office/powerpoint/2010/main" val="13019172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7D25FBB-606D-4C84-9FB8-D982996EC613}" type="slidenum">
              <a:rPr lang="en-US" altLang="en-US"/>
              <a:pPr>
                <a:defRPr/>
              </a:pPr>
              <a:t>‹#›</a:t>
            </a:fld>
            <a:endParaRPr lang="en-US" altLang="en-US"/>
          </a:p>
        </p:txBody>
      </p:sp>
    </p:spTree>
    <p:extLst>
      <p:ext uri="{BB962C8B-B14F-4D97-AF65-F5344CB8AC3E}">
        <p14:creationId xmlns:p14="http://schemas.microsoft.com/office/powerpoint/2010/main" val="39060712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5260819-D8CC-4A5A-9F9F-80D624751397}" type="slidenum">
              <a:rPr lang="en-US" altLang="en-US"/>
              <a:pPr>
                <a:defRPr/>
              </a:pPr>
              <a:t>‹#›</a:t>
            </a:fld>
            <a:endParaRPr lang="en-US" altLang="en-US"/>
          </a:p>
        </p:txBody>
      </p:sp>
    </p:spTree>
    <p:extLst>
      <p:ext uri="{BB962C8B-B14F-4D97-AF65-F5344CB8AC3E}">
        <p14:creationId xmlns:p14="http://schemas.microsoft.com/office/powerpoint/2010/main" val="1271712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106088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CE362A6-69AC-4610-B980-27677172D5F3}" type="slidenum">
              <a:rPr lang="en-US" altLang="en-US"/>
              <a:pPr>
                <a:defRPr/>
              </a:pPr>
              <a:t>‹#›</a:t>
            </a:fld>
            <a:endParaRPr lang="en-US" altLang="en-US"/>
          </a:p>
        </p:txBody>
      </p:sp>
    </p:spTree>
    <p:extLst>
      <p:ext uri="{BB962C8B-B14F-4D97-AF65-F5344CB8AC3E}">
        <p14:creationId xmlns:p14="http://schemas.microsoft.com/office/powerpoint/2010/main" val="29259481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C4F9C52-1112-4ED0-B777-98B1E86C1688}" type="slidenum">
              <a:rPr lang="en-US" altLang="en-US"/>
              <a:pPr>
                <a:defRPr/>
              </a:pPr>
              <a:t>‹#›</a:t>
            </a:fld>
            <a:endParaRPr lang="en-US" altLang="en-US"/>
          </a:p>
        </p:txBody>
      </p:sp>
    </p:spTree>
    <p:extLst>
      <p:ext uri="{BB962C8B-B14F-4D97-AF65-F5344CB8AC3E}">
        <p14:creationId xmlns:p14="http://schemas.microsoft.com/office/powerpoint/2010/main" val="11260731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468F9D7-3233-4D02-A777-0833B2A01210}" type="slidenum">
              <a:rPr lang="en-US" altLang="en-US"/>
              <a:pPr>
                <a:defRPr/>
              </a:pPr>
              <a:t>‹#›</a:t>
            </a:fld>
            <a:endParaRPr lang="en-US" altLang="en-US"/>
          </a:p>
        </p:txBody>
      </p:sp>
    </p:spTree>
    <p:extLst>
      <p:ext uri="{BB962C8B-B14F-4D97-AF65-F5344CB8AC3E}">
        <p14:creationId xmlns:p14="http://schemas.microsoft.com/office/powerpoint/2010/main" val="45255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525493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219200"/>
            <a:ext cx="4495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495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17154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36203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01046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09222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79009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831250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00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0" y="1219200"/>
            <a:ext cx="91440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rtl="0" eaLnBrk="0" fontAlgn="base" hangingPunct="0">
        <a:spcBef>
          <a:spcPct val="0"/>
        </a:spcBef>
        <a:spcAft>
          <a:spcPct val="0"/>
        </a:spcAft>
        <a:defRPr sz="4400" i="1">
          <a:solidFill>
            <a:schemeClr val="bg1"/>
          </a:solidFill>
          <a:latin typeface="+mj-lt"/>
          <a:ea typeface="+mj-ea"/>
          <a:cs typeface="+mj-cs"/>
        </a:defRPr>
      </a:lvl1pPr>
      <a:lvl2pPr algn="ctr" rtl="0" eaLnBrk="0" fontAlgn="base" hangingPunct="0">
        <a:spcBef>
          <a:spcPct val="0"/>
        </a:spcBef>
        <a:spcAft>
          <a:spcPct val="0"/>
        </a:spcAft>
        <a:defRPr sz="4400" i="1">
          <a:solidFill>
            <a:schemeClr val="bg1"/>
          </a:solidFill>
          <a:latin typeface="Arial" pitchFamily="34" charset="0"/>
          <a:cs typeface="Arial" pitchFamily="34" charset="0"/>
        </a:defRPr>
      </a:lvl2pPr>
      <a:lvl3pPr algn="ctr" rtl="0" eaLnBrk="0" fontAlgn="base" hangingPunct="0">
        <a:spcBef>
          <a:spcPct val="0"/>
        </a:spcBef>
        <a:spcAft>
          <a:spcPct val="0"/>
        </a:spcAft>
        <a:defRPr sz="4400" i="1">
          <a:solidFill>
            <a:schemeClr val="bg1"/>
          </a:solidFill>
          <a:latin typeface="Arial" pitchFamily="34" charset="0"/>
          <a:cs typeface="Arial" pitchFamily="34" charset="0"/>
        </a:defRPr>
      </a:lvl3pPr>
      <a:lvl4pPr algn="ctr" rtl="0" eaLnBrk="0" fontAlgn="base" hangingPunct="0">
        <a:spcBef>
          <a:spcPct val="0"/>
        </a:spcBef>
        <a:spcAft>
          <a:spcPct val="0"/>
        </a:spcAft>
        <a:defRPr sz="4400" i="1">
          <a:solidFill>
            <a:schemeClr val="bg1"/>
          </a:solidFill>
          <a:latin typeface="Arial" pitchFamily="34" charset="0"/>
          <a:cs typeface="Arial" pitchFamily="34" charset="0"/>
        </a:defRPr>
      </a:lvl4pPr>
      <a:lvl5pPr algn="ctr" rtl="0" eaLnBrk="0" fontAlgn="base" hangingPunct="0">
        <a:spcBef>
          <a:spcPct val="0"/>
        </a:spcBef>
        <a:spcAft>
          <a:spcPct val="0"/>
        </a:spcAft>
        <a:defRPr sz="4400" i="1">
          <a:solidFill>
            <a:schemeClr val="bg1"/>
          </a:solidFill>
          <a:latin typeface="Arial" pitchFamily="34" charset="0"/>
          <a:cs typeface="Arial" pitchFamily="34" charset="0"/>
        </a:defRPr>
      </a:lvl5pPr>
      <a:lvl6pPr marL="457200" algn="ctr" rtl="0" fontAlgn="base">
        <a:spcBef>
          <a:spcPct val="0"/>
        </a:spcBef>
        <a:spcAft>
          <a:spcPct val="0"/>
        </a:spcAft>
        <a:defRPr sz="4400" i="1">
          <a:solidFill>
            <a:schemeClr val="bg1"/>
          </a:solidFill>
          <a:latin typeface="Arial" pitchFamily="34" charset="0"/>
          <a:cs typeface="Arial" pitchFamily="34" charset="0"/>
        </a:defRPr>
      </a:lvl6pPr>
      <a:lvl7pPr marL="914400" algn="ctr" rtl="0" fontAlgn="base">
        <a:spcBef>
          <a:spcPct val="0"/>
        </a:spcBef>
        <a:spcAft>
          <a:spcPct val="0"/>
        </a:spcAft>
        <a:defRPr sz="4400" i="1">
          <a:solidFill>
            <a:schemeClr val="bg1"/>
          </a:solidFill>
          <a:latin typeface="Arial" pitchFamily="34" charset="0"/>
          <a:cs typeface="Arial" pitchFamily="34" charset="0"/>
        </a:defRPr>
      </a:lvl7pPr>
      <a:lvl8pPr marL="1371600" algn="ctr" rtl="0" fontAlgn="base">
        <a:spcBef>
          <a:spcPct val="0"/>
        </a:spcBef>
        <a:spcAft>
          <a:spcPct val="0"/>
        </a:spcAft>
        <a:defRPr sz="4400" i="1">
          <a:solidFill>
            <a:schemeClr val="bg1"/>
          </a:solidFill>
          <a:latin typeface="Arial" pitchFamily="34" charset="0"/>
          <a:cs typeface="Arial" pitchFamily="34" charset="0"/>
        </a:defRPr>
      </a:lvl8pPr>
      <a:lvl9pPr marL="1828800" algn="ctr" rtl="0" fontAlgn="base">
        <a:spcBef>
          <a:spcPct val="0"/>
        </a:spcBef>
        <a:spcAft>
          <a:spcPct val="0"/>
        </a:spcAft>
        <a:defRPr sz="4400" i="1">
          <a:solidFill>
            <a:schemeClr val="bg1"/>
          </a:solidFill>
          <a:latin typeface="Arial" pitchFamily="34" charset="0"/>
          <a:cs typeface="Arial" pitchFamily="34" charset="0"/>
        </a:defRPr>
      </a:lvl9pPr>
    </p:titleStyle>
    <p:bodyStyle>
      <a:lvl1pPr marL="176213" indent="-176213" algn="l" rtl="0" eaLnBrk="0" fontAlgn="base" hangingPunct="0">
        <a:spcBef>
          <a:spcPct val="20000"/>
        </a:spcBef>
        <a:spcAft>
          <a:spcPct val="0"/>
        </a:spcAft>
        <a:buChar char="•"/>
        <a:defRPr sz="4000">
          <a:solidFill>
            <a:schemeClr val="bg1"/>
          </a:solidFill>
          <a:latin typeface="+mn-lt"/>
          <a:ea typeface="+mn-ea"/>
          <a:cs typeface="+mn-cs"/>
        </a:defRPr>
      </a:lvl1pPr>
      <a:lvl2pPr marL="457200" indent="-166688" algn="l" rtl="0" eaLnBrk="0" fontAlgn="base" hangingPunct="0">
        <a:spcBef>
          <a:spcPct val="20000"/>
        </a:spcBef>
        <a:spcAft>
          <a:spcPct val="0"/>
        </a:spcAft>
        <a:buSzPct val="85000"/>
        <a:buFont typeface="Wingdings" panose="05000000000000000000" pitchFamily="2" charset="2"/>
        <a:buChar char="Ø"/>
        <a:defRPr sz="4000">
          <a:solidFill>
            <a:schemeClr val="bg1"/>
          </a:solidFill>
          <a:latin typeface="+mn-lt"/>
          <a:cs typeface="+mn-cs"/>
        </a:defRPr>
      </a:lvl2pPr>
      <a:lvl3pPr marL="735013" indent="-163513" algn="l" rtl="0" eaLnBrk="0" fontAlgn="base" hangingPunct="0">
        <a:spcBef>
          <a:spcPct val="20000"/>
        </a:spcBef>
        <a:spcAft>
          <a:spcPct val="0"/>
        </a:spcAft>
        <a:buChar char="•"/>
        <a:defRPr sz="3600">
          <a:solidFill>
            <a:schemeClr val="bg1"/>
          </a:solidFill>
          <a:latin typeface="+mn-lt"/>
          <a:cs typeface="+mn-cs"/>
        </a:defRPr>
      </a:lvl3pPr>
      <a:lvl4pPr marL="1025525" indent="-176213" algn="l" rtl="0" eaLnBrk="0" fontAlgn="base" hangingPunct="0">
        <a:spcBef>
          <a:spcPct val="20000"/>
        </a:spcBef>
        <a:spcAft>
          <a:spcPct val="0"/>
        </a:spcAft>
        <a:buSzPct val="80000"/>
        <a:buFont typeface="Wingdings" panose="05000000000000000000" pitchFamily="2" charset="2"/>
        <a:buChar char="ü"/>
        <a:defRPr sz="3600">
          <a:solidFill>
            <a:schemeClr val="bg1"/>
          </a:solidFill>
          <a:latin typeface="+mn-lt"/>
          <a:cs typeface="+mn-cs"/>
        </a:defRPr>
      </a:lvl4pPr>
      <a:lvl5pPr marL="1254125" indent="-114300" algn="l" rtl="0" eaLnBrk="0" fontAlgn="base" hangingPunct="0">
        <a:spcBef>
          <a:spcPct val="20000"/>
        </a:spcBef>
        <a:spcAft>
          <a:spcPct val="0"/>
        </a:spcAft>
        <a:buSzPct val="65000"/>
        <a:buFont typeface="Wingdings" panose="05000000000000000000" pitchFamily="2" charset="2"/>
        <a:buChar char="v"/>
        <a:defRPr sz="3600">
          <a:solidFill>
            <a:schemeClr val="bg1"/>
          </a:solidFill>
          <a:latin typeface="+mn-lt"/>
          <a:cs typeface="+mn-cs"/>
        </a:defRPr>
      </a:lvl5pPr>
      <a:lvl6pPr marL="17113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6pPr>
      <a:lvl7pPr marL="21685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7pPr>
      <a:lvl8pPr marL="26257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8pPr>
      <a:lvl9pPr marL="30829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8704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cs typeface="Arial" charset="0"/>
              </a:defRPr>
            </a:lvl1pPr>
          </a:lstStyle>
          <a:p>
            <a:pPr>
              <a:defRPr/>
            </a:pPr>
            <a:endParaRPr lang="en-US"/>
          </a:p>
        </p:txBody>
      </p:sp>
      <p:sp>
        <p:nvSpPr>
          <p:cNvPr id="8704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cs typeface="Arial" charset="0"/>
              </a:defRPr>
            </a:lvl1pPr>
          </a:lstStyle>
          <a:p>
            <a:pPr>
              <a:defRPr/>
            </a:pPr>
            <a:endParaRPr lang="en-US"/>
          </a:p>
        </p:txBody>
      </p:sp>
      <p:sp>
        <p:nvSpPr>
          <p:cNvPr id="8704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solidFill>
                  <a:srgbClr val="000000"/>
                </a:solidFill>
              </a:defRPr>
            </a:lvl1pPr>
          </a:lstStyle>
          <a:p>
            <a:pPr>
              <a:defRPr/>
            </a:pPr>
            <a:fld id="{2543CCD0-6AE4-4086-BB1C-23BE8D383DD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Rectangle 2"/>
          <p:cNvSpPr>
            <a:spLocks noGrp="1" noChangeArrowheads="1"/>
          </p:cNvSpPr>
          <p:nvPr>
            <p:ph type="ctrTitle" idx="4294967295"/>
          </p:nvPr>
        </p:nvSpPr>
        <p:spPr>
          <a:xfrm>
            <a:off x="433388" y="1838325"/>
            <a:ext cx="8240712" cy="2468563"/>
          </a:xfrm>
          <a:noFill/>
        </p:spPr>
        <p:txBody>
          <a:bodyPr lIns="0" tIns="0" rIns="0" bIns="0">
            <a:spAutoFit/>
          </a:bodyPr>
          <a:lstStyle/>
          <a:p>
            <a:pPr defTabSz="381000" eaLnBrk="1" hangingPunct="1"/>
            <a:r>
              <a:rPr lang="en-US" altLang="en-US" sz="7200" b="1" smtClean="0">
                <a:solidFill>
                  <a:srgbClr val="A0D0FF"/>
                </a:solidFill>
                <a:latin typeface="Times New Roman" panose="02020603050405020304" pitchFamily="18" charset="0"/>
                <a:cs typeface="Times New Roman" panose="02020603050405020304" pitchFamily="18" charset="0"/>
              </a:rPr>
              <a:t>Grace Bible Church</a:t>
            </a:r>
            <a:r>
              <a:rPr lang="en-US" altLang="en-US" sz="7200" b="1" i="0" smtClean="0">
                <a:solidFill>
                  <a:srgbClr val="A0D0FF"/>
                </a:solidFill>
                <a:latin typeface="Times New Roman" panose="02020603050405020304" pitchFamily="18" charset="0"/>
                <a:cs typeface="Times New Roman" panose="02020603050405020304" pitchFamily="18" charset="0"/>
              </a:rPr>
              <a:t/>
            </a:r>
            <a:br>
              <a:rPr lang="en-US" altLang="en-US" sz="7200" b="1" i="0" smtClean="0">
                <a:solidFill>
                  <a:srgbClr val="A0D0FF"/>
                </a:solidFill>
                <a:latin typeface="Times New Roman" panose="02020603050405020304" pitchFamily="18" charset="0"/>
                <a:cs typeface="Times New Roman" panose="02020603050405020304" pitchFamily="18" charset="0"/>
              </a:rPr>
            </a:br>
            <a:r>
              <a:rPr lang="en-US" altLang="en-US" sz="5400" b="1" i="0" smtClean="0">
                <a:solidFill>
                  <a:srgbClr val="A0D0FF"/>
                </a:solidFill>
                <a:latin typeface="Times New Roman" panose="02020603050405020304" pitchFamily="18" charset="0"/>
                <a:cs typeface="Times New Roman" panose="02020603050405020304" pitchFamily="18" charset="0"/>
              </a:rPr>
              <a:t> </a:t>
            </a:r>
            <a:r>
              <a:rPr lang="en-US" altLang="en-US" sz="3600" b="1" smtClean="0">
                <a:solidFill>
                  <a:srgbClr val="FFFF90"/>
                </a:solidFill>
                <a:latin typeface="Times New Roman" panose="02020603050405020304" pitchFamily="18" charset="0"/>
                <a:cs typeface="Times New Roman" panose="02020603050405020304" pitchFamily="18" charset="0"/>
              </a:rPr>
              <a:t>Glorifying God </a:t>
            </a:r>
            <a:br>
              <a:rPr lang="en-US" altLang="en-US" sz="3600" b="1" smtClean="0">
                <a:solidFill>
                  <a:srgbClr val="FFFF90"/>
                </a:solidFill>
                <a:latin typeface="Times New Roman" panose="02020603050405020304" pitchFamily="18" charset="0"/>
                <a:cs typeface="Times New Roman" panose="02020603050405020304" pitchFamily="18" charset="0"/>
              </a:rPr>
            </a:br>
            <a:r>
              <a:rPr lang="en-US" altLang="en-US" sz="3600" b="1" smtClean="0">
                <a:solidFill>
                  <a:srgbClr val="FFFF90"/>
                </a:solidFill>
                <a:latin typeface="Times New Roman" panose="02020603050405020304" pitchFamily="18" charset="0"/>
                <a:cs typeface="Times New Roman" panose="02020603050405020304" pitchFamily="18" charset="0"/>
              </a:rPr>
              <a:t>by Making Disciples of Jesus Christ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0354"/>
                                        </p:tgtEl>
                                        <p:attrNameLst>
                                          <p:attrName>style.visibility</p:attrName>
                                        </p:attrNameLst>
                                      </p:cBhvr>
                                      <p:to>
                                        <p:strVal val="visible"/>
                                      </p:to>
                                    </p:set>
                                    <p:animEffect transition="in" filter="fade">
                                      <p:cBhvr>
                                        <p:cTn id="7" dur="2000"/>
                                        <p:tgtEl>
                                          <p:spTgt spid="1003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20370"/>
            <a:ext cx="9144000" cy="677108"/>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Defining </a:t>
            </a:r>
            <a:r>
              <a:rPr lang="en-US" altLang="en-US" b="1" u="sng" dirty="0" smtClean="0">
                <a:solidFill>
                  <a:srgbClr val="A0D0FF"/>
                </a:solidFill>
                <a:latin typeface="Arial Narrow" panose="020B0606020202030204" pitchFamily="34" charset="0"/>
              </a:rPr>
              <a:t>Good</a:t>
            </a:r>
            <a:endParaRPr lang="en-US" altLang="en-US" sz="3600" b="1" dirty="0" smtClean="0">
              <a:solidFill>
                <a:srgbClr val="FFFF99"/>
              </a:solidFill>
              <a:latin typeface="Arial Narrow" panose="020B0606020202030204" pitchFamily="34" charset="0"/>
            </a:endParaRPr>
          </a:p>
        </p:txBody>
      </p:sp>
      <p:sp>
        <p:nvSpPr>
          <p:cNvPr id="52227" name="Rectangle 3"/>
          <p:cNvSpPr>
            <a:spLocks noGrp="1" noChangeArrowheads="1"/>
          </p:cNvSpPr>
          <p:nvPr>
            <p:ph type="body" idx="4294967295"/>
          </p:nvPr>
        </p:nvSpPr>
        <p:spPr>
          <a:xfrm>
            <a:off x="0" y="697478"/>
            <a:ext cx="9144000" cy="6160522"/>
          </a:xfrm>
          <a:noFill/>
        </p:spPr>
        <p:txBody>
          <a:bodyPr/>
          <a:lstStyle/>
          <a:p>
            <a:pPr eaLnBrk="1" hangingPunct="1"/>
            <a:r>
              <a:rPr lang="en-US" altLang="en-US" sz="4400" b="1" dirty="0">
                <a:solidFill>
                  <a:srgbClr val="FFFFFF"/>
                </a:solidFill>
                <a:latin typeface="TekniaHebrew" panose="02000400000000000000" pitchFamily="2" charset="0"/>
              </a:rPr>
              <a:t>bWf5</a:t>
            </a:r>
            <a:r>
              <a:rPr lang="en-US" altLang="en-US" sz="4400" b="1" dirty="0">
                <a:solidFill>
                  <a:srgbClr val="FFFFFF"/>
                </a:solidFill>
                <a:latin typeface="Arial Narrow" panose="020B0606020202030204" pitchFamily="34" charset="0"/>
              </a:rPr>
              <a:t> / tov - Economic / Material good; Desirability / beauty; Quality; Philosophical; Moral </a:t>
            </a:r>
          </a:p>
          <a:p>
            <a:pPr eaLnBrk="1" hangingPunct="1"/>
            <a:r>
              <a:rPr lang="en-US" altLang="en-US" sz="4400" b="1" dirty="0" smtClean="0">
                <a:solidFill>
                  <a:srgbClr val="FFFFFF"/>
                </a:solidFill>
                <a:latin typeface="Arial Narrow" panose="020B0606020202030204" pitchFamily="34" charset="0"/>
              </a:rPr>
              <a:t> </a:t>
            </a:r>
            <a:r>
              <a:rPr lang="en-US" altLang="en-US" sz="4400" b="1" dirty="0" err="1" smtClean="0">
                <a:solidFill>
                  <a:srgbClr val="FFFFFF"/>
                </a:solidFill>
                <a:latin typeface="TekniaGreek" panose="02000503060000020004" pitchFamily="2" charset="0"/>
              </a:rPr>
              <a:t>ajgaqovV</a:t>
            </a:r>
            <a:r>
              <a:rPr lang="en-US" altLang="en-US" sz="4400" b="1" dirty="0" smtClean="0">
                <a:solidFill>
                  <a:srgbClr val="FFFFFF"/>
                </a:solidFill>
                <a:latin typeface="Arial Narrow" panose="020B0606020202030204" pitchFamily="34" charset="0"/>
              </a:rPr>
              <a:t> / </a:t>
            </a:r>
            <a:r>
              <a:rPr lang="en-US" altLang="en-US" sz="4400" b="1" dirty="0" err="1">
                <a:solidFill>
                  <a:srgbClr val="FFFFFF"/>
                </a:solidFill>
                <a:latin typeface="Arial Narrow" panose="020B0606020202030204" pitchFamily="34" charset="0"/>
              </a:rPr>
              <a:t>agathos</a:t>
            </a:r>
            <a:r>
              <a:rPr lang="en-US" altLang="en-US" sz="4400" b="1" dirty="0">
                <a:solidFill>
                  <a:srgbClr val="FFFFFF"/>
                </a:solidFill>
                <a:latin typeface="Arial Narrow" panose="020B0606020202030204" pitchFamily="34" charset="0"/>
              </a:rPr>
              <a:t> - broad usage - used to translate </a:t>
            </a:r>
            <a:r>
              <a:rPr lang="en-US" altLang="en-US" sz="4400" b="1" dirty="0">
                <a:solidFill>
                  <a:srgbClr val="FFFFFF"/>
                </a:solidFill>
                <a:latin typeface="TekniaHebrew" panose="02000400000000000000" pitchFamily="2" charset="0"/>
              </a:rPr>
              <a:t>bWf5</a:t>
            </a:r>
            <a:r>
              <a:rPr lang="en-US" altLang="en-US" sz="4400" b="1" dirty="0" smtClean="0">
                <a:solidFill>
                  <a:srgbClr val="FFFFFF"/>
                </a:solidFill>
                <a:latin typeface="Arial Narrow" panose="020B0606020202030204" pitchFamily="34" charset="0"/>
              </a:rPr>
              <a:t> </a:t>
            </a:r>
            <a:r>
              <a:rPr lang="en-US" altLang="en-US" sz="4400" b="1" dirty="0">
                <a:solidFill>
                  <a:srgbClr val="FFFFFF"/>
                </a:solidFill>
                <a:latin typeface="Arial Narrow" panose="020B0606020202030204" pitchFamily="34" charset="0"/>
              </a:rPr>
              <a:t>/ </a:t>
            </a:r>
            <a:r>
              <a:rPr lang="en-US" altLang="en-US" sz="4400" b="1" dirty="0" smtClean="0">
                <a:solidFill>
                  <a:srgbClr val="FFFFFF"/>
                </a:solidFill>
                <a:latin typeface="Arial Narrow" panose="020B0606020202030204" pitchFamily="34" charset="0"/>
              </a:rPr>
              <a:t>tov</a:t>
            </a:r>
          </a:p>
          <a:p>
            <a:pPr eaLnBrk="1" hangingPunct="1"/>
            <a:r>
              <a:rPr lang="en-US" altLang="en-US" sz="4400" b="1" dirty="0" smtClean="0">
                <a:solidFill>
                  <a:srgbClr val="FFFFFF"/>
                </a:solidFill>
                <a:latin typeface="Arial Narrow" panose="020B0606020202030204" pitchFamily="34" charset="0"/>
              </a:rPr>
              <a:t> </a:t>
            </a:r>
            <a:r>
              <a:rPr lang="en-US" altLang="en-US" sz="4400" b="1" dirty="0" err="1">
                <a:solidFill>
                  <a:srgbClr val="FFFFFF"/>
                </a:solidFill>
                <a:latin typeface="TekniaGreek" panose="02000503060000020004" pitchFamily="2" charset="0"/>
              </a:rPr>
              <a:t>kalovV</a:t>
            </a:r>
            <a:r>
              <a:rPr lang="en-US" altLang="en-US" sz="4400" b="1" dirty="0">
                <a:solidFill>
                  <a:srgbClr val="FFFFFF"/>
                </a:solidFill>
                <a:latin typeface="Arial Narrow" panose="020B0606020202030204" pitchFamily="34" charset="0"/>
              </a:rPr>
              <a:t> / </a:t>
            </a:r>
            <a:r>
              <a:rPr lang="en-US" altLang="en-US" sz="4400" b="1" dirty="0" err="1">
                <a:solidFill>
                  <a:srgbClr val="FFFFFF"/>
                </a:solidFill>
                <a:latin typeface="Arial Narrow" panose="020B0606020202030204" pitchFamily="34" charset="0"/>
              </a:rPr>
              <a:t>kalos</a:t>
            </a:r>
            <a:r>
              <a:rPr lang="en-US" altLang="en-US" sz="4400" b="1" dirty="0">
                <a:solidFill>
                  <a:srgbClr val="FFFFFF"/>
                </a:solidFill>
                <a:latin typeface="Arial Narrow" panose="020B0606020202030204" pitchFamily="34" charset="0"/>
              </a:rPr>
              <a:t> - used synonymously with </a:t>
            </a:r>
            <a:r>
              <a:rPr lang="en-US" altLang="en-US" sz="4400" b="1" dirty="0" err="1">
                <a:solidFill>
                  <a:srgbClr val="FFFFFF"/>
                </a:solidFill>
                <a:latin typeface="TekniaGreek" panose="02000503060000020004" pitchFamily="2" charset="0"/>
              </a:rPr>
              <a:t>ajgaqovV</a:t>
            </a:r>
            <a:r>
              <a:rPr lang="en-US" altLang="en-US" sz="4400" b="1" dirty="0">
                <a:solidFill>
                  <a:srgbClr val="FFFFFF"/>
                </a:solidFill>
                <a:latin typeface="Arial Narrow" panose="020B0606020202030204" pitchFamily="34" charset="0"/>
              </a:rPr>
              <a:t> / </a:t>
            </a:r>
            <a:r>
              <a:rPr lang="en-US" altLang="en-US" sz="4400" b="1" dirty="0" err="1">
                <a:solidFill>
                  <a:srgbClr val="FFFFFF"/>
                </a:solidFill>
                <a:latin typeface="Arial Narrow" panose="020B0606020202030204" pitchFamily="34" charset="0"/>
              </a:rPr>
              <a:t>agathos</a:t>
            </a:r>
            <a:r>
              <a:rPr lang="en-US" altLang="en-US" sz="4400" b="1" dirty="0">
                <a:solidFill>
                  <a:srgbClr val="FFFFFF"/>
                </a:solidFill>
                <a:latin typeface="Arial Narrow" panose="020B0606020202030204" pitchFamily="34" charset="0"/>
              </a:rPr>
              <a:t> </a:t>
            </a:r>
          </a:p>
        </p:txBody>
      </p:sp>
    </p:spTree>
    <p:extLst>
      <p:ext uri="{BB962C8B-B14F-4D97-AF65-F5344CB8AC3E}">
        <p14:creationId xmlns:p14="http://schemas.microsoft.com/office/powerpoint/2010/main" val="2082217507"/>
      </p:ext>
    </p:extLst>
  </p:cSld>
  <p:clrMapOvr>
    <a:masterClrMapping/>
  </p:clrMapOvr>
  <p:transition spd="med">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5" fill="hold" grpId="0" nodeType="clickEffect">
                                  <p:stCondLst>
                                    <p:cond delay="0"/>
                                  </p:stCondLst>
                                  <p:childTnLst>
                                    <p:set>
                                      <p:cBhvr>
                                        <p:cTn id="10" dur="1" fill="hold">
                                          <p:stCondLst>
                                            <p:cond delay="0"/>
                                          </p:stCondLst>
                                        </p:cTn>
                                        <p:tgtEl>
                                          <p:spTgt spid="52227">
                                            <p:txEl>
                                              <p:pRg st="0" end="0"/>
                                            </p:txEl>
                                          </p:spTgt>
                                        </p:tgtEl>
                                        <p:attrNameLst>
                                          <p:attrName>style.visibility</p:attrName>
                                        </p:attrNameLst>
                                      </p:cBhvr>
                                      <p:to>
                                        <p:strVal val="visible"/>
                                      </p:to>
                                    </p:set>
                                    <p:animEffect transition="in" filter="blinds(vertical)">
                                      <p:cBhvr>
                                        <p:cTn id="11" dur="500"/>
                                        <p:tgtEl>
                                          <p:spTgt spid="52227">
                                            <p:txEl>
                                              <p:pRg st="0" end="0"/>
                                            </p:txEl>
                                          </p:spTgt>
                                        </p:tgtEl>
                                      </p:cBhvr>
                                    </p:animEffect>
                                  </p:childTnLst>
                                  <p:subTnLst>
                                    <p:animClr clrSpc="rgb" dir="cw">
                                      <p:cBhvr override="childStyle">
                                        <p:cTn dur="1" fill="hold" display="0" masterRel="nextClick" afterEffect="1"/>
                                        <p:tgtEl>
                                          <p:spTgt spid="52227">
                                            <p:txEl>
                                              <p:pRg st="0" end="0"/>
                                            </p:txEl>
                                          </p:spTgt>
                                        </p:tgtEl>
                                        <p:attrNameLst>
                                          <p:attrName>ppt_c</p:attrName>
                                        </p:attrNameLst>
                                      </p:cBhvr>
                                      <p:to>
                                        <a:srgbClr val="C0C0C0"/>
                                      </p:to>
                                    </p:animClr>
                                  </p:subTnLst>
                                </p:cTn>
                              </p:par>
                            </p:childTnLst>
                          </p:cTn>
                        </p:par>
                      </p:childTnLst>
                    </p:cTn>
                  </p:par>
                  <p:par>
                    <p:cTn id="12" fill="hold">
                      <p:stCondLst>
                        <p:cond delay="indefinite"/>
                      </p:stCondLst>
                      <p:childTnLst>
                        <p:par>
                          <p:cTn id="13" fill="hold">
                            <p:stCondLst>
                              <p:cond delay="0"/>
                            </p:stCondLst>
                            <p:childTnLst>
                              <p:par>
                                <p:cTn id="14" presetID="3" presetClass="entr" presetSubtype="5" fill="hold" grpId="0" nodeType="clickEffect">
                                  <p:stCondLst>
                                    <p:cond delay="0"/>
                                  </p:stCondLst>
                                  <p:childTnLst>
                                    <p:set>
                                      <p:cBhvr>
                                        <p:cTn id="15" dur="1" fill="hold">
                                          <p:stCondLst>
                                            <p:cond delay="0"/>
                                          </p:stCondLst>
                                        </p:cTn>
                                        <p:tgtEl>
                                          <p:spTgt spid="52227">
                                            <p:txEl>
                                              <p:pRg st="1" end="1"/>
                                            </p:txEl>
                                          </p:spTgt>
                                        </p:tgtEl>
                                        <p:attrNameLst>
                                          <p:attrName>style.visibility</p:attrName>
                                        </p:attrNameLst>
                                      </p:cBhvr>
                                      <p:to>
                                        <p:strVal val="visible"/>
                                      </p:to>
                                    </p:set>
                                    <p:animEffect transition="in" filter="blinds(vertical)">
                                      <p:cBhvr>
                                        <p:cTn id="16" dur="500"/>
                                        <p:tgtEl>
                                          <p:spTgt spid="52227">
                                            <p:txEl>
                                              <p:pRg st="1" end="1"/>
                                            </p:txEl>
                                          </p:spTgt>
                                        </p:tgtEl>
                                      </p:cBhvr>
                                    </p:animEffect>
                                  </p:childTnLst>
                                  <p:subTnLst>
                                    <p:animClr clrSpc="rgb" dir="cw">
                                      <p:cBhvr override="childStyle">
                                        <p:cTn dur="1" fill="hold" display="0" masterRel="nextClick" afterEffect="1"/>
                                        <p:tgtEl>
                                          <p:spTgt spid="52227">
                                            <p:txEl>
                                              <p:pRg st="1" end="1"/>
                                            </p:txEl>
                                          </p:spTgt>
                                        </p:tgtEl>
                                        <p:attrNameLst>
                                          <p:attrName>ppt_c</p:attrName>
                                        </p:attrNameLst>
                                      </p:cBhvr>
                                      <p:to>
                                        <a:srgbClr val="C0C0C0"/>
                                      </p:to>
                                    </p:animClr>
                                  </p:subTnLst>
                                </p:cTn>
                              </p:par>
                            </p:childTnLst>
                          </p:cTn>
                        </p:par>
                      </p:childTnLst>
                    </p:cTn>
                  </p:par>
                  <p:par>
                    <p:cTn id="17" fill="hold">
                      <p:stCondLst>
                        <p:cond delay="indefinite"/>
                      </p:stCondLst>
                      <p:childTnLst>
                        <p:par>
                          <p:cTn id="18" fill="hold">
                            <p:stCondLst>
                              <p:cond delay="0"/>
                            </p:stCondLst>
                            <p:childTnLst>
                              <p:par>
                                <p:cTn id="19" presetID="3" presetClass="entr" presetSubtype="5" fill="hold" grpId="0" nodeType="clickEffect">
                                  <p:stCondLst>
                                    <p:cond delay="0"/>
                                  </p:stCondLst>
                                  <p:childTnLst>
                                    <p:set>
                                      <p:cBhvr>
                                        <p:cTn id="20" dur="1" fill="hold">
                                          <p:stCondLst>
                                            <p:cond delay="0"/>
                                          </p:stCondLst>
                                        </p:cTn>
                                        <p:tgtEl>
                                          <p:spTgt spid="52227">
                                            <p:txEl>
                                              <p:pRg st="2" end="2"/>
                                            </p:txEl>
                                          </p:spTgt>
                                        </p:tgtEl>
                                        <p:attrNameLst>
                                          <p:attrName>style.visibility</p:attrName>
                                        </p:attrNameLst>
                                      </p:cBhvr>
                                      <p:to>
                                        <p:strVal val="visible"/>
                                      </p:to>
                                    </p:set>
                                    <p:animEffect transition="in" filter="blinds(vertical)">
                                      <p:cBhvr>
                                        <p:cTn id="21" dur="500"/>
                                        <p:tgtEl>
                                          <p:spTgt spid="522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20370"/>
            <a:ext cx="9144000" cy="677108"/>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Defining </a:t>
            </a:r>
            <a:r>
              <a:rPr lang="en-US" altLang="en-US" b="1" u="sng" dirty="0" smtClean="0">
                <a:solidFill>
                  <a:srgbClr val="A0D0FF"/>
                </a:solidFill>
                <a:latin typeface="Arial Narrow" panose="020B0606020202030204" pitchFamily="34" charset="0"/>
              </a:rPr>
              <a:t>Good</a:t>
            </a:r>
            <a:endParaRPr lang="en-US" altLang="en-US" sz="3600" b="1" dirty="0" smtClean="0">
              <a:solidFill>
                <a:srgbClr val="FFFF99"/>
              </a:solidFill>
              <a:latin typeface="Arial Narrow" panose="020B0606020202030204" pitchFamily="34" charset="0"/>
            </a:endParaRPr>
          </a:p>
        </p:txBody>
      </p:sp>
      <p:sp>
        <p:nvSpPr>
          <p:cNvPr id="52227" name="Rectangle 3"/>
          <p:cNvSpPr>
            <a:spLocks noGrp="1" noChangeArrowheads="1"/>
          </p:cNvSpPr>
          <p:nvPr>
            <p:ph type="body" idx="4294967295"/>
          </p:nvPr>
        </p:nvSpPr>
        <p:spPr>
          <a:xfrm>
            <a:off x="0" y="697478"/>
            <a:ext cx="9144000" cy="6160522"/>
          </a:xfrm>
          <a:noFill/>
        </p:spPr>
        <p:txBody>
          <a:bodyPr/>
          <a:lstStyle/>
          <a:p>
            <a:pPr eaLnBrk="1" hangingPunct="1"/>
            <a:r>
              <a:rPr lang="en-US" altLang="en-US" sz="4400" b="1" dirty="0" smtClean="0">
                <a:solidFill>
                  <a:srgbClr val="FFFFFF"/>
                </a:solidFill>
                <a:latin typeface="Arial Narrow" panose="020B0606020202030204" pitchFamily="34" charset="0"/>
              </a:rPr>
              <a:t>God’s disposition </a:t>
            </a:r>
            <a:r>
              <a:rPr lang="en-US" altLang="en-US" sz="4400" b="1" i="1" dirty="0" smtClean="0">
                <a:solidFill>
                  <a:srgbClr val="FFFFFF"/>
                </a:solidFill>
                <a:latin typeface="Arial Narrow" panose="020B0606020202030204" pitchFamily="34" charset="0"/>
              </a:rPr>
              <a:t>to be kind</a:t>
            </a:r>
            <a:r>
              <a:rPr lang="en-US" altLang="en-US" sz="4400" b="1" i="1" dirty="0">
                <a:solidFill>
                  <a:srgbClr val="FFFFFF"/>
                </a:solidFill>
                <a:latin typeface="Arial Narrow" panose="020B0606020202030204" pitchFamily="34" charset="0"/>
              </a:rPr>
              <a:t>, cordial, benevolent, and full of good will toward men. He is tenderhearted and of quick sympathy, and His unfailing attitude toward all moral beings is open, frank and friendly. By His nature He is inclined to bestow blessedness and He takes holy pleasure in the happiness of His people.” </a:t>
            </a:r>
            <a:endParaRPr lang="en-US" altLang="en-US" sz="4400" b="1" i="1" dirty="0" smtClean="0">
              <a:solidFill>
                <a:srgbClr val="FFFFFF"/>
              </a:solidFill>
              <a:latin typeface="Arial Narrow" panose="020B06060202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par>
                          <p:cTn id="7" fill="hold">
                            <p:stCondLst>
                              <p:cond delay="0"/>
                            </p:stCondLst>
                            <p:childTnLst>
                              <p:par>
                                <p:cTn id="8" presetID="3" presetClass="entr" presetSubtype="5" fill="hold" grpId="0" nodeType="afterEffect">
                                  <p:stCondLst>
                                    <p:cond delay="0"/>
                                  </p:stCondLst>
                                  <p:childTnLst>
                                    <p:set>
                                      <p:cBhvr>
                                        <p:cTn id="9" dur="1" fill="hold">
                                          <p:stCondLst>
                                            <p:cond delay="0"/>
                                          </p:stCondLst>
                                        </p:cTn>
                                        <p:tgtEl>
                                          <p:spTgt spid="52227">
                                            <p:txEl>
                                              <p:pRg st="0" end="0"/>
                                            </p:txEl>
                                          </p:spTgt>
                                        </p:tgtEl>
                                        <p:attrNameLst>
                                          <p:attrName>style.visibility</p:attrName>
                                        </p:attrNameLst>
                                      </p:cBhvr>
                                      <p:to>
                                        <p:strVal val="visible"/>
                                      </p:to>
                                    </p:set>
                                    <p:animEffect transition="in" filter="blinds(vertical)">
                                      <p:cBhvr>
                                        <p:cTn id="10" dur="500"/>
                                        <p:tgtEl>
                                          <p:spTgt spid="522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33196"/>
            <a:ext cx="9144000" cy="677108"/>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The Goodness of God </a:t>
            </a:r>
            <a:r>
              <a:rPr lang="en-US" altLang="en-US" b="1" u="sng" dirty="0" smtClean="0">
                <a:solidFill>
                  <a:srgbClr val="A0D0FF"/>
                </a:solidFill>
                <a:latin typeface="Arial Narrow" panose="020B0606020202030204" pitchFamily="34" charset="0"/>
              </a:rPr>
              <a:t>Declared</a:t>
            </a:r>
            <a:endParaRPr lang="en-US" altLang="en-US" sz="3600" b="1" dirty="0" smtClean="0">
              <a:solidFill>
                <a:srgbClr val="FFFF99"/>
              </a:solidFill>
              <a:latin typeface="Arial Narrow" panose="020B0606020202030204" pitchFamily="34" charset="0"/>
            </a:endParaRPr>
          </a:p>
        </p:txBody>
      </p:sp>
      <p:sp>
        <p:nvSpPr>
          <p:cNvPr id="53251" name="Rectangle 3"/>
          <p:cNvSpPr>
            <a:spLocks noGrp="1" noChangeArrowheads="1"/>
          </p:cNvSpPr>
          <p:nvPr>
            <p:ph type="body" idx="4294967295"/>
          </p:nvPr>
        </p:nvSpPr>
        <p:spPr>
          <a:xfrm>
            <a:off x="0" y="710304"/>
            <a:ext cx="9144000" cy="6147696"/>
          </a:xfrm>
          <a:noFill/>
        </p:spPr>
        <p:txBody>
          <a:bodyPr/>
          <a:lstStyle/>
          <a:p>
            <a:pPr eaLnBrk="1" hangingPunct="1"/>
            <a:r>
              <a:rPr lang="en-US" altLang="en-US" sz="4400" b="1" dirty="0">
                <a:solidFill>
                  <a:srgbClr val="FFFFFF"/>
                </a:solidFill>
                <a:latin typeface="Arial Narrow" panose="020B0606020202030204" pitchFamily="34" charset="0"/>
              </a:rPr>
              <a:t>Genesis </a:t>
            </a:r>
            <a:r>
              <a:rPr lang="en-US" altLang="en-US" sz="4400" b="1" dirty="0" smtClean="0">
                <a:solidFill>
                  <a:srgbClr val="FFFFFF"/>
                </a:solidFill>
                <a:latin typeface="Arial Narrow" panose="020B0606020202030204" pitchFamily="34" charset="0"/>
              </a:rPr>
              <a:t>1:31 – God pronounced Creation to be very good</a:t>
            </a:r>
            <a:endParaRPr lang="en-US" altLang="en-US" sz="4400" b="1" dirty="0">
              <a:solidFill>
                <a:srgbClr val="FFFFFF"/>
              </a:solidFill>
              <a:latin typeface="Arial Narrow" panose="020B0606020202030204" pitchFamily="34" charset="0"/>
            </a:endParaRPr>
          </a:p>
          <a:p>
            <a:pPr eaLnBrk="1" hangingPunct="1"/>
            <a:r>
              <a:rPr lang="en-US" altLang="en-US" sz="4400" b="1" dirty="0" smtClean="0">
                <a:solidFill>
                  <a:srgbClr val="FFFFFF"/>
                </a:solidFill>
                <a:latin typeface="Arial Narrow" panose="020B0606020202030204" pitchFamily="34" charset="0"/>
              </a:rPr>
              <a:t>Exodus 33:18-19 – God would show His glory by proclaiming His goodness</a:t>
            </a:r>
            <a:endParaRPr lang="en-US" altLang="en-US" sz="4400" b="1" dirty="0">
              <a:solidFill>
                <a:srgbClr val="FFFFFF"/>
              </a:solidFill>
              <a:latin typeface="Arial Narrow" panose="020B0606020202030204" pitchFamily="34" charset="0"/>
            </a:endParaRPr>
          </a:p>
          <a:p>
            <a:pPr eaLnBrk="1" hangingPunct="1"/>
            <a:r>
              <a:rPr lang="en-US" altLang="en-US" sz="4400" b="1" dirty="0" smtClean="0">
                <a:solidFill>
                  <a:srgbClr val="FFFFFF"/>
                </a:solidFill>
                <a:latin typeface="Arial Narrow" panose="020B0606020202030204" pitchFamily="34" charset="0"/>
              </a:rPr>
              <a:t>Luke </a:t>
            </a:r>
            <a:r>
              <a:rPr lang="en-US" altLang="en-US" sz="4400" b="1" dirty="0">
                <a:solidFill>
                  <a:srgbClr val="FFFFFF"/>
                </a:solidFill>
                <a:latin typeface="Arial Narrow" panose="020B0606020202030204" pitchFamily="34" charset="0"/>
              </a:rPr>
              <a:t>18:19 / Psalm 14:1-3; Romans 3:10-12; Isaiah </a:t>
            </a:r>
            <a:r>
              <a:rPr lang="en-US" altLang="en-US" sz="4400" b="1" dirty="0" smtClean="0">
                <a:solidFill>
                  <a:srgbClr val="FFFFFF"/>
                </a:solidFill>
                <a:latin typeface="Arial Narrow" panose="020B0606020202030204" pitchFamily="34" charset="0"/>
              </a:rPr>
              <a:t>64:6 – God alone is good, man is not good</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53251">
                                            <p:txEl>
                                              <p:pRg st="0" end="0"/>
                                            </p:txEl>
                                          </p:spTgt>
                                        </p:tgtEl>
                                        <p:attrNameLst>
                                          <p:attrName>style.visibility</p:attrName>
                                        </p:attrNameLst>
                                      </p:cBhvr>
                                      <p:to>
                                        <p:strVal val="visible"/>
                                      </p:to>
                                    </p:set>
                                    <p:animEffect transition="in" filter="wipe(left)">
                                      <p:cBhvr>
                                        <p:cTn id="11" dur="500"/>
                                        <p:tgtEl>
                                          <p:spTgt spid="53251">
                                            <p:txEl>
                                              <p:pRg st="0" end="0"/>
                                            </p:txEl>
                                          </p:spTgt>
                                        </p:tgtEl>
                                      </p:cBhvr>
                                    </p:animEffect>
                                  </p:childTnLst>
                                  <p:subTnLst>
                                    <p:animClr clrSpc="rgb" dir="cw">
                                      <p:cBhvr override="childStyle">
                                        <p:cTn dur="1" fill="hold" display="0" masterRel="nextClick" afterEffect="1"/>
                                        <p:tgtEl>
                                          <p:spTgt spid="53251">
                                            <p:txEl>
                                              <p:pRg st="0" end="0"/>
                                            </p:txEl>
                                          </p:spTgt>
                                        </p:tgtEl>
                                        <p:attrNameLst>
                                          <p:attrName>ppt_c</p:attrName>
                                        </p:attrNameLst>
                                      </p:cBhvr>
                                      <p:to>
                                        <a:srgbClr val="C0C0C0"/>
                                      </p:to>
                                    </p:animClr>
                                  </p:sub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53251">
                                            <p:txEl>
                                              <p:pRg st="1" end="1"/>
                                            </p:txEl>
                                          </p:spTgt>
                                        </p:tgtEl>
                                        <p:attrNameLst>
                                          <p:attrName>style.visibility</p:attrName>
                                        </p:attrNameLst>
                                      </p:cBhvr>
                                      <p:to>
                                        <p:strVal val="visible"/>
                                      </p:to>
                                    </p:set>
                                    <p:animEffect transition="in" filter="wipe(left)">
                                      <p:cBhvr>
                                        <p:cTn id="16" dur="500"/>
                                        <p:tgtEl>
                                          <p:spTgt spid="53251">
                                            <p:txEl>
                                              <p:pRg st="1" end="1"/>
                                            </p:txEl>
                                          </p:spTgt>
                                        </p:tgtEl>
                                      </p:cBhvr>
                                    </p:animEffect>
                                  </p:childTnLst>
                                  <p:subTnLst>
                                    <p:animClr clrSpc="rgb" dir="cw">
                                      <p:cBhvr override="childStyle">
                                        <p:cTn dur="1" fill="hold" display="0" masterRel="nextClick" afterEffect="1"/>
                                        <p:tgtEl>
                                          <p:spTgt spid="53251">
                                            <p:txEl>
                                              <p:pRg st="1" end="1"/>
                                            </p:txEl>
                                          </p:spTgt>
                                        </p:tgtEl>
                                        <p:attrNameLst>
                                          <p:attrName>ppt_c</p:attrName>
                                        </p:attrNameLst>
                                      </p:cBhvr>
                                      <p:to>
                                        <a:srgbClr val="C0C0C0"/>
                                      </p:to>
                                    </p:animClr>
                                  </p:sub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53251">
                                            <p:txEl>
                                              <p:pRg st="2" end="2"/>
                                            </p:txEl>
                                          </p:spTgt>
                                        </p:tgtEl>
                                        <p:attrNameLst>
                                          <p:attrName>style.visibility</p:attrName>
                                        </p:attrNameLst>
                                      </p:cBhvr>
                                      <p:to>
                                        <p:strVal val="visible"/>
                                      </p:to>
                                    </p:set>
                                    <p:animEffect transition="in" filter="wipe(left)">
                                      <p:cBhvr>
                                        <p:cTn id="21" dur="500"/>
                                        <p:tgtEl>
                                          <p:spTgt spid="532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33196"/>
            <a:ext cx="9144000" cy="677108"/>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The Goodness of God </a:t>
            </a:r>
            <a:r>
              <a:rPr lang="en-US" altLang="en-US" b="1" u="sng" dirty="0" smtClean="0">
                <a:solidFill>
                  <a:srgbClr val="A0D0FF"/>
                </a:solidFill>
                <a:latin typeface="Arial Narrow" panose="020B0606020202030204" pitchFamily="34" charset="0"/>
              </a:rPr>
              <a:t>Declared</a:t>
            </a:r>
            <a:endParaRPr lang="en-US" altLang="en-US" sz="3600" b="1" dirty="0" smtClean="0">
              <a:solidFill>
                <a:srgbClr val="FFFF99"/>
              </a:solidFill>
              <a:latin typeface="Arial Narrow" panose="020B0606020202030204" pitchFamily="34" charset="0"/>
            </a:endParaRPr>
          </a:p>
        </p:txBody>
      </p:sp>
      <p:sp>
        <p:nvSpPr>
          <p:cNvPr id="53251" name="Rectangle 3"/>
          <p:cNvSpPr>
            <a:spLocks noGrp="1" noChangeArrowheads="1"/>
          </p:cNvSpPr>
          <p:nvPr>
            <p:ph type="body" idx="4294967295"/>
          </p:nvPr>
        </p:nvSpPr>
        <p:spPr>
          <a:xfrm>
            <a:off x="0" y="710304"/>
            <a:ext cx="9144000" cy="6147696"/>
          </a:xfrm>
          <a:noFill/>
        </p:spPr>
        <p:txBody>
          <a:bodyPr/>
          <a:lstStyle/>
          <a:p>
            <a:pPr eaLnBrk="1" hangingPunct="1"/>
            <a:r>
              <a:rPr lang="en-US" altLang="en-US" sz="4400" b="1" dirty="0">
                <a:solidFill>
                  <a:srgbClr val="FFFFFF"/>
                </a:solidFill>
                <a:latin typeface="Arial Narrow" panose="020B0606020202030204" pitchFamily="34" charset="0"/>
              </a:rPr>
              <a:t>Psalm </a:t>
            </a:r>
            <a:r>
              <a:rPr lang="en-US" altLang="en-US" sz="4400" b="1" dirty="0" smtClean="0">
                <a:solidFill>
                  <a:srgbClr val="FFFFFF"/>
                </a:solidFill>
                <a:latin typeface="Arial Narrow" panose="020B0606020202030204" pitchFamily="34" charset="0"/>
              </a:rPr>
              <a:t>34:8 – an invitation to consider God’s goodness</a:t>
            </a:r>
            <a:endParaRPr lang="en-US" altLang="en-US" sz="4400" b="1" dirty="0">
              <a:solidFill>
                <a:srgbClr val="FFFFFF"/>
              </a:solidFill>
              <a:latin typeface="Arial Narrow" panose="020B0606020202030204" pitchFamily="34" charset="0"/>
            </a:endParaRPr>
          </a:p>
          <a:p>
            <a:pPr eaLnBrk="1" hangingPunct="1"/>
            <a:r>
              <a:rPr lang="en-US" altLang="en-US" sz="4400" b="1" dirty="0" smtClean="0">
                <a:solidFill>
                  <a:srgbClr val="FFFFFF"/>
                </a:solidFill>
                <a:latin typeface="Arial Narrow" panose="020B0606020202030204" pitchFamily="34" charset="0"/>
              </a:rPr>
              <a:t>Psalm </a:t>
            </a:r>
            <a:r>
              <a:rPr lang="en-US" altLang="en-US" sz="4400" b="1" dirty="0">
                <a:solidFill>
                  <a:srgbClr val="FFFFFF"/>
                </a:solidFill>
                <a:latin typeface="Arial Narrow" panose="020B0606020202030204" pitchFamily="34" charset="0"/>
              </a:rPr>
              <a:t>84:11; 16:2; </a:t>
            </a:r>
            <a:r>
              <a:rPr lang="en-US" altLang="en-US" sz="4400" b="1" dirty="0" smtClean="0">
                <a:solidFill>
                  <a:srgbClr val="FFFFFF"/>
                </a:solidFill>
                <a:latin typeface="Arial Narrow" panose="020B0606020202030204" pitchFamily="34" charset="0"/>
              </a:rPr>
              <a:t>27:13 – David’s hope and confidence in God’s goodness</a:t>
            </a:r>
            <a:endParaRPr lang="en-US" altLang="en-US" sz="4400" b="1" dirty="0">
              <a:solidFill>
                <a:srgbClr val="FFFFFF"/>
              </a:solidFill>
              <a:latin typeface="Arial Narrow" panose="020B0606020202030204" pitchFamily="34" charset="0"/>
            </a:endParaRPr>
          </a:p>
          <a:p>
            <a:pPr eaLnBrk="1" hangingPunct="1"/>
            <a:r>
              <a:rPr lang="en-US" altLang="en-US" sz="4400" b="1" dirty="0" smtClean="0">
                <a:solidFill>
                  <a:srgbClr val="FFFFFF"/>
                </a:solidFill>
                <a:latin typeface="Arial Narrow" panose="020B0606020202030204" pitchFamily="34" charset="0"/>
              </a:rPr>
              <a:t>Romans 2:4 – God’s goodness should lead sinners to repentance</a:t>
            </a:r>
          </a:p>
        </p:txBody>
      </p:sp>
    </p:spTree>
    <p:extLst>
      <p:ext uri="{BB962C8B-B14F-4D97-AF65-F5344CB8AC3E}">
        <p14:creationId xmlns:p14="http://schemas.microsoft.com/office/powerpoint/2010/main" val="17528296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par>
                          <p:cTn id="7" fill="hold" nodeType="withGroup">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53251">
                                            <p:txEl>
                                              <p:pRg st="0" end="0"/>
                                            </p:txEl>
                                          </p:spTgt>
                                        </p:tgtEl>
                                        <p:attrNameLst>
                                          <p:attrName>style.visibility</p:attrName>
                                        </p:attrNameLst>
                                      </p:cBhvr>
                                      <p:to>
                                        <p:strVal val="visible"/>
                                      </p:to>
                                    </p:set>
                                    <p:animEffect transition="in" filter="wipe(left)">
                                      <p:cBhvr>
                                        <p:cTn id="10" dur="500"/>
                                        <p:tgtEl>
                                          <p:spTgt spid="53251">
                                            <p:txEl>
                                              <p:pRg st="0" end="0"/>
                                            </p:txEl>
                                          </p:spTgt>
                                        </p:tgtEl>
                                      </p:cBhvr>
                                    </p:animEffect>
                                  </p:childTnLst>
                                  <p:subTnLst>
                                    <p:animClr clrSpc="rgb" dir="cw">
                                      <p:cBhvr override="childStyle">
                                        <p:cTn dur="1" fill="hold" display="0" masterRel="nextClick" afterEffect="1"/>
                                        <p:tgtEl>
                                          <p:spTgt spid="53251">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3251">
                                            <p:txEl>
                                              <p:pRg st="1" end="1"/>
                                            </p:txEl>
                                          </p:spTgt>
                                        </p:tgtEl>
                                        <p:attrNameLst>
                                          <p:attrName>style.visibility</p:attrName>
                                        </p:attrNameLst>
                                      </p:cBhvr>
                                      <p:to>
                                        <p:strVal val="visible"/>
                                      </p:to>
                                    </p:set>
                                    <p:animEffect transition="in" filter="wipe(left)">
                                      <p:cBhvr>
                                        <p:cTn id="15" dur="500"/>
                                        <p:tgtEl>
                                          <p:spTgt spid="53251">
                                            <p:txEl>
                                              <p:pRg st="1" end="1"/>
                                            </p:txEl>
                                          </p:spTgt>
                                        </p:tgtEl>
                                      </p:cBhvr>
                                    </p:animEffect>
                                  </p:childTnLst>
                                  <p:subTnLst>
                                    <p:animClr clrSpc="rgb" dir="cw">
                                      <p:cBhvr override="childStyle">
                                        <p:cTn dur="1" fill="hold" display="0" masterRel="nextClick" afterEffect="1"/>
                                        <p:tgtEl>
                                          <p:spTgt spid="53251">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53251">
                                            <p:txEl>
                                              <p:pRg st="2" end="2"/>
                                            </p:txEl>
                                          </p:spTgt>
                                        </p:tgtEl>
                                        <p:attrNameLst>
                                          <p:attrName>style.visibility</p:attrName>
                                        </p:attrNameLst>
                                      </p:cBhvr>
                                      <p:to>
                                        <p:strVal val="visible"/>
                                      </p:to>
                                    </p:set>
                                    <p:animEffect transition="in" filter="wipe(left)">
                                      <p:cBhvr>
                                        <p:cTn id="20" dur="500"/>
                                        <p:tgtEl>
                                          <p:spTgt spid="532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33196"/>
            <a:ext cx="9144000" cy="677108"/>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The Goodness of God </a:t>
            </a:r>
            <a:r>
              <a:rPr lang="en-US" altLang="en-US" b="1" u="sng" dirty="0" smtClean="0">
                <a:solidFill>
                  <a:srgbClr val="A0D0FF"/>
                </a:solidFill>
                <a:latin typeface="Arial Narrow" panose="020B0606020202030204" pitchFamily="34" charset="0"/>
              </a:rPr>
              <a:t>Declared</a:t>
            </a:r>
            <a:endParaRPr lang="en-US" altLang="en-US" sz="3600" b="1" dirty="0" smtClean="0">
              <a:solidFill>
                <a:srgbClr val="FFFF99"/>
              </a:solidFill>
              <a:latin typeface="Arial Narrow" panose="020B0606020202030204" pitchFamily="34" charset="0"/>
            </a:endParaRPr>
          </a:p>
        </p:txBody>
      </p:sp>
      <p:sp>
        <p:nvSpPr>
          <p:cNvPr id="53251" name="Rectangle 3"/>
          <p:cNvSpPr>
            <a:spLocks noGrp="1" noChangeArrowheads="1"/>
          </p:cNvSpPr>
          <p:nvPr>
            <p:ph type="body" idx="4294967295"/>
          </p:nvPr>
        </p:nvSpPr>
        <p:spPr>
          <a:xfrm>
            <a:off x="0" y="710304"/>
            <a:ext cx="9144000" cy="6147696"/>
          </a:xfrm>
          <a:noFill/>
        </p:spPr>
        <p:txBody>
          <a:bodyPr/>
          <a:lstStyle/>
          <a:p>
            <a:pPr eaLnBrk="1" hangingPunct="1"/>
            <a:r>
              <a:rPr lang="fr-FR" altLang="en-US" sz="4400" b="1" dirty="0">
                <a:solidFill>
                  <a:srgbClr val="FFFFFF"/>
                </a:solidFill>
                <a:latin typeface="Arial Narrow" panose="020B0606020202030204" pitchFamily="34" charset="0"/>
              </a:rPr>
              <a:t>Romans 8:28 / Genesis </a:t>
            </a:r>
            <a:r>
              <a:rPr lang="fr-FR" altLang="en-US" sz="4400" b="1" dirty="0" smtClean="0">
                <a:solidFill>
                  <a:srgbClr val="FFFFFF"/>
                </a:solidFill>
                <a:latin typeface="Arial Narrow" panose="020B0606020202030204" pitchFamily="34" charset="0"/>
              </a:rPr>
              <a:t>5:20 – </a:t>
            </a:r>
            <a:r>
              <a:rPr lang="fr-FR" altLang="en-US" sz="4400" b="1" dirty="0" err="1" smtClean="0">
                <a:solidFill>
                  <a:srgbClr val="FFFFFF"/>
                </a:solidFill>
                <a:latin typeface="Arial Narrow" panose="020B0606020202030204" pitchFamily="34" charset="0"/>
              </a:rPr>
              <a:t>God</a:t>
            </a:r>
            <a:r>
              <a:rPr lang="fr-FR" altLang="en-US" sz="4400" b="1" dirty="0" smtClean="0">
                <a:solidFill>
                  <a:srgbClr val="FFFFFF"/>
                </a:solidFill>
                <a:latin typeface="Arial Narrow" panose="020B0606020202030204" pitchFamily="34" charset="0"/>
              </a:rPr>
              <a:t> </a:t>
            </a:r>
            <a:r>
              <a:rPr lang="fr-FR" altLang="en-US" sz="4400" b="1" dirty="0" err="1" smtClean="0">
                <a:solidFill>
                  <a:srgbClr val="FFFFFF"/>
                </a:solidFill>
                <a:latin typeface="Arial Narrow" panose="020B0606020202030204" pitchFamily="34" charset="0"/>
              </a:rPr>
              <a:t>works</a:t>
            </a:r>
            <a:r>
              <a:rPr lang="fr-FR" altLang="en-US" sz="4400" b="1" dirty="0" smtClean="0">
                <a:solidFill>
                  <a:srgbClr val="FFFFFF"/>
                </a:solidFill>
                <a:latin typeface="Arial Narrow" panose="020B0606020202030204" pitchFamily="34" charset="0"/>
              </a:rPr>
              <a:t> all </a:t>
            </a:r>
            <a:r>
              <a:rPr lang="fr-FR" altLang="en-US" sz="4400" b="1" dirty="0" err="1" smtClean="0">
                <a:solidFill>
                  <a:srgbClr val="FFFFFF"/>
                </a:solidFill>
                <a:latin typeface="Arial Narrow" panose="020B0606020202030204" pitchFamily="34" charset="0"/>
              </a:rPr>
              <a:t>things</a:t>
            </a:r>
            <a:r>
              <a:rPr lang="fr-FR" altLang="en-US" sz="4400" b="1" dirty="0" smtClean="0">
                <a:solidFill>
                  <a:srgbClr val="FFFFFF"/>
                </a:solidFill>
                <a:latin typeface="Arial Narrow" panose="020B0606020202030204" pitchFamily="34" charset="0"/>
              </a:rPr>
              <a:t> </a:t>
            </a:r>
            <a:r>
              <a:rPr lang="fr-FR" altLang="en-US" sz="4400" b="1" dirty="0" err="1" smtClean="0">
                <a:solidFill>
                  <a:srgbClr val="FFFFFF"/>
                </a:solidFill>
                <a:latin typeface="Arial Narrow" panose="020B0606020202030204" pitchFamily="34" charset="0"/>
              </a:rPr>
              <a:t>together</a:t>
            </a:r>
            <a:r>
              <a:rPr lang="fr-FR" altLang="en-US" sz="4400" b="1" dirty="0" smtClean="0">
                <a:solidFill>
                  <a:srgbClr val="FFFFFF"/>
                </a:solidFill>
                <a:latin typeface="Arial Narrow" panose="020B0606020202030204" pitchFamily="34" charset="0"/>
              </a:rPr>
              <a:t> for </a:t>
            </a:r>
            <a:r>
              <a:rPr lang="fr-FR" altLang="en-US" sz="4400" b="1" dirty="0" err="1" smtClean="0">
                <a:solidFill>
                  <a:srgbClr val="FFFFFF"/>
                </a:solidFill>
                <a:latin typeface="Arial Narrow" panose="020B0606020202030204" pitchFamily="34" charset="0"/>
              </a:rPr>
              <a:t>God</a:t>
            </a:r>
            <a:r>
              <a:rPr lang="fr-FR" altLang="en-US" sz="4400" b="1" dirty="0" smtClean="0">
                <a:solidFill>
                  <a:srgbClr val="FFFFFF"/>
                </a:solidFill>
                <a:latin typeface="Arial Narrow" panose="020B0606020202030204" pitchFamily="34" charset="0"/>
              </a:rPr>
              <a:t> for </a:t>
            </a:r>
            <a:r>
              <a:rPr lang="fr-FR" altLang="en-US" sz="4400" b="1" dirty="0" err="1" smtClean="0">
                <a:solidFill>
                  <a:srgbClr val="FFFFFF"/>
                </a:solidFill>
                <a:latin typeface="Arial Narrow" panose="020B0606020202030204" pitchFamily="34" charset="0"/>
              </a:rPr>
              <a:t>those</a:t>
            </a:r>
            <a:r>
              <a:rPr lang="fr-FR" altLang="en-US" sz="4400" b="1" dirty="0" smtClean="0">
                <a:solidFill>
                  <a:srgbClr val="FFFFFF"/>
                </a:solidFill>
                <a:latin typeface="Arial Narrow" panose="020B0606020202030204" pitchFamily="34" charset="0"/>
              </a:rPr>
              <a:t> </a:t>
            </a:r>
            <a:r>
              <a:rPr lang="fr-FR" altLang="en-US" sz="4400" b="1" dirty="0" err="1" smtClean="0">
                <a:solidFill>
                  <a:srgbClr val="FFFFFF"/>
                </a:solidFill>
                <a:latin typeface="Arial Narrow" panose="020B0606020202030204" pitchFamily="34" charset="0"/>
              </a:rPr>
              <a:t>that</a:t>
            </a:r>
            <a:r>
              <a:rPr lang="fr-FR" altLang="en-US" sz="4400" b="1" dirty="0" smtClean="0">
                <a:solidFill>
                  <a:srgbClr val="FFFFFF"/>
                </a:solidFill>
                <a:latin typeface="Arial Narrow" panose="020B0606020202030204" pitchFamily="34" charset="0"/>
              </a:rPr>
              <a:t> love </a:t>
            </a:r>
            <a:r>
              <a:rPr lang="fr-FR" altLang="en-US" sz="4400" b="1" dirty="0" err="1" smtClean="0">
                <a:solidFill>
                  <a:srgbClr val="FFFFFF"/>
                </a:solidFill>
                <a:latin typeface="Arial Narrow" panose="020B0606020202030204" pitchFamily="34" charset="0"/>
              </a:rPr>
              <a:t>Him</a:t>
            </a:r>
            <a:endParaRPr lang="fr-FR" altLang="en-US" sz="4400" b="1" dirty="0">
              <a:solidFill>
                <a:srgbClr val="FFFFFF"/>
              </a:solidFill>
              <a:latin typeface="Arial Narrow" panose="020B0606020202030204" pitchFamily="34" charset="0"/>
            </a:endParaRPr>
          </a:p>
          <a:p>
            <a:pPr eaLnBrk="1" hangingPunct="1"/>
            <a:r>
              <a:rPr lang="fr-FR" altLang="en-US" sz="4400" b="1" dirty="0" smtClean="0">
                <a:solidFill>
                  <a:srgbClr val="FFFFFF"/>
                </a:solidFill>
                <a:latin typeface="Arial Narrow" panose="020B0606020202030204" pitchFamily="34" charset="0"/>
              </a:rPr>
              <a:t>Lamentations 3:21-26 – Jeremiah </a:t>
            </a:r>
            <a:r>
              <a:rPr lang="fr-FR" altLang="en-US" sz="4400" b="1" dirty="0" err="1" smtClean="0">
                <a:solidFill>
                  <a:srgbClr val="FFFFFF"/>
                </a:solidFill>
                <a:latin typeface="Arial Narrow" panose="020B0606020202030204" pitchFamily="34" charset="0"/>
              </a:rPr>
              <a:t>recognize</a:t>
            </a:r>
            <a:r>
              <a:rPr lang="fr-FR" altLang="en-US" sz="4400" b="1" dirty="0" smtClean="0">
                <a:solidFill>
                  <a:srgbClr val="FFFFFF"/>
                </a:solidFill>
                <a:latin typeface="Arial Narrow" panose="020B0606020202030204" pitchFamily="34" charset="0"/>
              </a:rPr>
              <a:t> </a:t>
            </a:r>
            <a:r>
              <a:rPr lang="fr-FR" altLang="en-US" sz="4400" b="1" dirty="0" err="1" smtClean="0">
                <a:solidFill>
                  <a:srgbClr val="FFFFFF"/>
                </a:solidFill>
                <a:latin typeface="Arial Narrow" panose="020B0606020202030204" pitchFamily="34" charset="0"/>
              </a:rPr>
              <a:t>God’s</a:t>
            </a:r>
            <a:r>
              <a:rPr lang="fr-FR" altLang="en-US" sz="4400" b="1" dirty="0" smtClean="0">
                <a:solidFill>
                  <a:srgbClr val="FFFFFF"/>
                </a:solidFill>
                <a:latin typeface="Arial Narrow" panose="020B0606020202030204" pitchFamily="34" charset="0"/>
              </a:rPr>
              <a:t> </a:t>
            </a:r>
            <a:r>
              <a:rPr lang="fr-FR" altLang="en-US" sz="4400" b="1" dirty="0" err="1" smtClean="0">
                <a:solidFill>
                  <a:srgbClr val="FFFFFF"/>
                </a:solidFill>
                <a:latin typeface="Arial Narrow" panose="020B0606020202030204" pitchFamily="34" charset="0"/>
              </a:rPr>
              <a:t>goodness</a:t>
            </a:r>
            <a:endParaRPr lang="fr-FR" altLang="en-US" sz="4400" b="1" dirty="0">
              <a:solidFill>
                <a:srgbClr val="FFFFFF"/>
              </a:solidFill>
              <a:latin typeface="Arial Narrow" panose="020B0606020202030204" pitchFamily="34" charset="0"/>
            </a:endParaRPr>
          </a:p>
          <a:p>
            <a:pPr eaLnBrk="1" hangingPunct="1"/>
            <a:r>
              <a:rPr lang="fr-FR" altLang="en-US" sz="4400" b="1" dirty="0" err="1" smtClean="0">
                <a:solidFill>
                  <a:srgbClr val="FFFFFF"/>
                </a:solidFill>
                <a:latin typeface="Arial Narrow" panose="020B0606020202030204" pitchFamily="34" charset="0"/>
              </a:rPr>
              <a:t>Philippians</a:t>
            </a:r>
            <a:r>
              <a:rPr lang="fr-FR" altLang="en-US" sz="4400" b="1" dirty="0" smtClean="0">
                <a:solidFill>
                  <a:srgbClr val="FFFFFF"/>
                </a:solidFill>
                <a:latin typeface="Arial Narrow" panose="020B0606020202030204" pitchFamily="34" charset="0"/>
              </a:rPr>
              <a:t> 2:13 – </a:t>
            </a:r>
            <a:r>
              <a:rPr lang="fr-FR" altLang="en-US" sz="4400" b="1" dirty="0" err="1" smtClean="0">
                <a:solidFill>
                  <a:srgbClr val="FFFFFF"/>
                </a:solidFill>
                <a:latin typeface="Arial Narrow" panose="020B0606020202030204" pitchFamily="34" charset="0"/>
              </a:rPr>
              <a:t>God</a:t>
            </a:r>
            <a:r>
              <a:rPr lang="fr-FR" altLang="en-US" sz="4400" b="1" dirty="0" smtClean="0">
                <a:solidFill>
                  <a:srgbClr val="FFFFFF"/>
                </a:solidFill>
                <a:latin typeface="Arial Narrow" panose="020B0606020202030204" pitchFamily="34" charset="0"/>
              </a:rPr>
              <a:t> </a:t>
            </a:r>
            <a:r>
              <a:rPr lang="fr-FR" altLang="en-US" sz="4400" b="1" dirty="0" err="1" smtClean="0">
                <a:solidFill>
                  <a:srgbClr val="FFFFFF"/>
                </a:solidFill>
                <a:latin typeface="Arial Narrow" panose="020B0606020202030204" pitchFamily="34" charset="0"/>
              </a:rPr>
              <a:t>works</a:t>
            </a:r>
            <a:r>
              <a:rPr lang="fr-FR" altLang="en-US" sz="4400" b="1" dirty="0" smtClean="0">
                <a:solidFill>
                  <a:srgbClr val="FFFFFF"/>
                </a:solidFill>
                <a:latin typeface="Arial Narrow" panose="020B0606020202030204" pitchFamily="34" charset="0"/>
              </a:rPr>
              <a:t> in </a:t>
            </a:r>
            <a:r>
              <a:rPr lang="fr-FR" altLang="en-US" sz="4400" b="1" dirty="0" err="1" smtClean="0">
                <a:solidFill>
                  <a:srgbClr val="FFFFFF"/>
                </a:solidFill>
                <a:latin typeface="Arial Narrow" panose="020B0606020202030204" pitchFamily="34" charset="0"/>
              </a:rPr>
              <a:t>believers</a:t>
            </a:r>
            <a:r>
              <a:rPr lang="fr-FR" altLang="en-US" sz="4400" b="1" dirty="0" smtClean="0">
                <a:solidFill>
                  <a:srgbClr val="FFFFFF"/>
                </a:solidFill>
                <a:latin typeface="Arial Narrow" panose="020B0606020202030204" pitchFamily="34" charset="0"/>
              </a:rPr>
              <a:t> </a:t>
            </a:r>
            <a:r>
              <a:rPr lang="fr-FR" altLang="en-US" sz="4400" b="1" dirty="0" err="1" smtClean="0">
                <a:solidFill>
                  <a:srgbClr val="FFFFFF"/>
                </a:solidFill>
                <a:latin typeface="Arial Narrow" panose="020B0606020202030204" pitchFamily="34" charset="0"/>
              </a:rPr>
              <a:t>His</a:t>
            </a:r>
            <a:r>
              <a:rPr lang="fr-FR" altLang="en-US" sz="4400" b="1" dirty="0" smtClean="0">
                <a:solidFill>
                  <a:srgbClr val="FFFFFF"/>
                </a:solidFill>
                <a:latin typeface="Arial Narrow" panose="020B0606020202030204" pitchFamily="34" charset="0"/>
              </a:rPr>
              <a:t> good </a:t>
            </a:r>
            <a:r>
              <a:rPr lang="fr-FR" altLang="en-US" sz="4400" b="1" dirty="0" err="1" smtClean="0">
                <a:solidFill>
                  <a:srgbClr val="FFFFFF"/>
                </a:solidFill>
                <a:latin typeface="Arial Narrow" panose="020B0606020202030204" pitchFamily="34" charset="0"/>
              </a:rPr>
              <a:t>pleasure</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9136176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par>
                          <p:cTn id="7" fill="hold" nodeType="withGroup">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53251">
                                            <p:txEl>
                                              <p:pRg st="0" end="0"/>
                                            </p:txEl>
                                          </p:spTgt>
                                        </p:tgtEl>
                                        <p:attrNameLst>
                                          <p:attrName>style.visibility</p:attrName>
                                        </p:attrNameLst>
                                      </p:cBhvr>
                                      <p:to>
                                        <p:strVal val="visible"/>
                                      </p:to>
                                    </p:set>
                                    <p:animEffect transition="in" filter="wipe(left)">
                                      <p:cBhvr>
                                        <p:cTn id="10" dur="500"/>
                                        <p:tgtEl>
                                          <p:spTgt spid="53251">
                                            <p:txEl>
                                              <p:pRg st="0" end="0"/>
                                            </p:txEl>
                                          </p:spTgt>
                                        </p:tgtEl>
                                      </p:cBhvr>
                                    </p:animEffect>
                                  </p:childTnLst>
                                  <p:subTnLst>
                                    <p:animClr clrSpc="rgb" dir="cw">
                                      <p:cBhvr override="childStyle">
                                        <p:cTn dur="1" fill="hold" display="0" masterRel="nextClick" afterEffect="1"/>
                                        <p:tgtEl>
                                          <p:spTgt spid="53251">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3251">
                                            <p:txEl>
                                              <p:pRg st="1" end="1"/>
                                            </p:txEl>
                                          </p:spTgt>
                                        </p:tgtEl>
                                        <p:attrNameLst>
                                          <p:attrName>style.visibility</p:attrName>
                                        </p:attrNameLst>
                                      </p:cBhvr>
                                      <p:to>
                                        <p:strVal val="visible"/>
                                      </p:to>
                                    </p:set>
                                    <p:animEffect transition="in" filter="wipe(left)">
                                      <p:cBhvr>
                                        <p:cTn id="15" dur="500"/>
                                        <p:tgtEl>
                                          <p:spTgt spid="53251">
                                            <p:txEl>
                                              <p:pRg st="1" end="1"/>
                                            </p:txEl>
                                          </p:spTgt>
                                        </p:tgtEl>
                                      </p:cBhvr>
                                    </p:animEffect>
                                  </p:childTnLst>
                                  <p:subTnLst>
                                    <p:animClr clrSpc="rgb" dir="cw">
                                      <p:cBhvr override="childStyle">
                                        <p:cTn dur="1" fill="hold" display="0" masterRel="nextClick" afterEffect="1"/>
                                        <p:tgtEl>
                                          <p:spTgt spid="53251">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53251">
                                            <p:txEl>
                                              <p:pRg st="2" end="2"/>
                                            </p:txEl>
                                          </p:spTgt>
                                        </p:tgtEl>
                                        <p:attrNameLst>
                                          <p:attrName>style.visibility</p:attrName>
                                        </p:attrNameLst>
                                      </p:cBhvr>
                                      <p:to>
                                        <p:strVal val="visible"/>
                                      </p:to>
                                    </p:set>
                                    <p:animEffect transition="in" filter="wipe(left)">
                                      <p:cBhvr>
                                        <p:cTn id="20" dur="500"/>
                                        <p:tgtEl>
                                          <p:spTgt spid="532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13580" y="0"/>
            <a:ext cx="9144000" cy="677108"/>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The Source of </a:t>
            </a:r>
            <a:r>
              <a:rPr lang="en-US" altLang="en-US" b="1" u="sng" dirty="0" smtClean="0">
                <a:solidFill>
                  <a:srgbClr val="A0D0FF"/>
                </a:solidFill>
                <a:latin typeface="Arial Narrow" panose="020B0606020202030204" pitchFamily="34" charset="0"/>
              </a:rPr>
              <a:t>Goodness</a:t>
            </a:r>
            <a:endParaRPr lang="en-US" altLang="en-US" sz="3600" b="1" dirty="0" smtClean="0">
              <a:solidFill>
                <a:srgbClr val="FFFF99"/>
              </a:solidFill>
              <a:latin typeface="Arial Narrow" panose="020B0606020202030204" pitchFamily="34" charset="0"/>
            </a:endParaRPr>
          </a:p>
        </p:txBody>
      </p:sp>
      <p:sp>
        <p:nvSpPr>
          <p:cNvPr id="54275" name="Rectangle 3"/>
          <p:cNvSpPr>
            <a:spLocks noGrp="1" noChangeArrowheads="1"/>
          </p:cNvSpPr>
          <p:nvPr>
            <p:ph type="body" idx="4294967295"/>
          </p:nvPr>
        </p:nvSpPr>
        <p:spPr>
          <a:xfrm>
            <a:off x="0" y="677108"/>
            <a:ext cx="9144000" cy="6180892"/>
          </a:xfrm>
          <a:noFill/>
        </p:spPr>
        <p:txBody>
          <a:bodyPr/>
          <a:lstStyle/>
          <a:p>
            <a:pPr eaLnBrk="1" hangingPunct="1"/>
            <a:r>
              <a:rPr lang="en-US" altLang="en-US" sz="4400" b="1" dirty="0">
                <a:solidFill>
                  <a:srgbClr val="FFFFFF"/>
                </a:solidFill>
                <a:latin typeface="Arial Narrow" panose="020B0606020202030204" pitchFamily="34" charset="0"/>
              </a:rPr>
              <a:t>Exodus 34:6-7 - an essential attribute of God exhibited in many other attributes</a:t>
            </a:r>
          </a:p>
          <a:p>
            <a:pPr eaLnBrk="1" hangingPunct="1"/>
            <a:r>
              <a:rPr lang="en-US" altLang="en-US" sz="4400" b="1" dirty="0" smtClean="0">
                <a:solidFill>
                  <a:srgbClr val="FFFFFF"/>
                </a:solidFill>
                <a:latin typeface="Arial Narrow" panose="020B0606020202030204" pitchFamily="34" charset="0"/>
              </a:rPr>
              <a:t>Goodness </a:t>
            </a:r>
            <a:r>
              <a:rPr lang="en-US" altLang="en-US" sz="4400" b="1" dirty="0">
                <a:solidFill>
                  <a:srgbClr val="FFFFFF"/>
                </a:solidFill>
                <a:latin typeface="Arial Narrow" panose="020B0606020202030204" pitchFamily="34" charset="0"/>
              </a:rPr>
              <a:t>exists only because God is </a:t>
            </a:r>
            <a:r>
              <a:rPr lang="en-US" altLang="en-US" sz="4400" b="1" dirty="0" smtClean="0">
                <a:solidFill>
                  <a:srgbClr val="FFFFFF"/>
                </a:solidFill>
                <a:latin typeface="Arial Narrow" panose="020B0606020202030204" pitchFamily="34" charset="0"/>
              </a:rPr>
              <a:t>good</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54275">
                                            <p:txEl>
                                              <p:pRg st="0" end="0"/>
                                            </p:txEl>
                                          </p:spTgt>
                                        </p:tgtEl>
                                        <p:attrNameLst>
                                          <p:attrName>style.visibility</p:attrName>
                                        </p:attrNameLst>
                                      </p:cBhvr>
                                      <p:to>
                                        <p:strVal val="visible"/>
                                      </p:to>
                                    </p:set>
                                    <p:animEffect transition="in" filter="fade">
                                      <p:cBhvr>
                                        <p:cTn id="11" dur="1000"/>
                                        <p:tgtEl>
                                          <p:spTgt spid="54275">
                                            <p:txEl>
                                              <p:pRg st="0" end="0"/>
                                            </p:txEl>
                                          </p:spTgt>
                                        </p:tgtEl>
                                      </p:cBhvr>
                                    </p:animEffect>
                                  </p:childTnLst>
                                  <p:subTnLst>
                                    <p:animClr clrSpc="rgb" dir="cw">
                                      <p:cBhvr override="childStyle">
                                        <p:cTn dur="1" fill="hold" display="0" masterRel="nextClick" afterEffect="1"/>
                                        <p:tgtEl>
                                          <p:spTgt spid="54275">
                                            <p:txEl>
                                              <p:pRg st="0" end="0"/>
                                            </p:txEl>
                                          </p:spTgt>
                                        </p:tgtEl>
                                        <p:attrNameLst>
                                          <p:attrName>ppt_c</p:attrName>
                                        </p:attrNameLst>
                                      </p:cBhvr>
                                      <p:to>
                                        <a:srgbClr val="C0C0C0"/>
                                      </p:to>
                                    </p:animClr>
                                  </p:sub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4275">
                                            <p:txEl>
                                              <p:pRg st="1" end="1"/>
                                            </p:txEl>
                                          </p:spTgt>
                                        </p:tgtEl>
                                        <p:attrNameLst>
                                          <p:attrName>style.visibility</p:attrName>
                                        </p:attrNameLst>
                                      </p:cBhvr>
                                      <p:to>
                                        <p:strVal val="visible"/>
                                      </p:to>
                                    </p:set>
                                    <p:animEffect transition="in" filter="fade">
                                      <p:cBhvr>
                                        <p:cTn id="16" dur="1000"/>
                                        <p:tgtEl>
                                          <p:spTgt spid="5427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13580" y="0"/>
            <a:ext cx="9144000" cy="677108"/>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The Source of </a:t>
            </a:r>
            <a:r>
              <a:rPr lang="en-US" altLang="en-US" b="1" u="sng" dirty="0" smtClean="0">
                <a:solidFill>
                  <a:srgbClr val="A0D0FF"/>
                </a:solidFill>
                <a:latin typeface="Arial Narrow" panose="020B0606020202030204" pitchFamily="34" charset="0"/>
              </a:rPr>
              <a:t>Goodness</a:t>
            </a:r>
            <a:endParaRPr lang="en-US" altLang="en-US" sz="3600" b="1" dirty="0" smtClean="0">
              <a:solidFill>
                <a:srgbClr val="FFFF99"/>
              </a:solidFill>
              <a:latin typeface="Arial Narrow" panose="020B0606020202030204" pitchFamily="34" charset="0"/>
            </a:endParaRPr>
          </a:p>
        </p:txBody>
      </p:sp>
      <p:sp>
        <p:nvSpPr>
          <p:cNvPr id="54275" name="Rectangle 3"/>
          <p:cNvSpPr>
            <a:spLocks noGrp="1" noChangeArrowheads="1"/>
          </p:cNvSpPr>
          <p:nvPr>
            <p:ph type="body" idx="4294967295"/>
          </p:nvPr>
        </p:nvSpPr>
        <p:spPr>
          <a:xfrm>
            <a:off x="0" y="677108"/>
            <a:ext cx="9144000" cy="6180892"/>
          </a:xfrm>
          <a:noFill/>
        </p:spPr>
        <p:txBody>
          <a:bodyPr/>
          <a:lstStyle/>
          <a:p>
            <a:pPr eaLnBrk="1" hangingPunct="1"/>
            <a:r>
              <a:rPr lang="en-US" altLang="en-US" sz="4400" b="1" dirty="0" smtClean="0">
                <a:solidFill>
                  <a:srgbClr val="FFFFFF"/>
                </a:solidFill>
                <a:latin typeface="Arial Narrow" panose="020B0606020202030204" pitchFamily="34" charset="0"/>
              </a:rPr>
              <a:t>God</a:t>
            </a:r>
            <a:r>
              <a:rPr lang="en-US" altLang="en-US" sz="4400" b="1" dirty="0">
                <a:solidFill>
                  <a:srgbClr val="FFFFFF"/>
                </a:solidFill>
                <a:latin typeface="Arial Narrow" panose="020B0606020202030204" pitchFamily="34" charset="0"/>
              </a:rPr>
              <a:t>’ changes the character &amp; nature of sinners to make them new creatures in Christ ( 2 Cor. 5:17)</a:t>
            </a:r>
          </a:p>
          <a:p>
            <a:pPr eaLnBrk="1" hangingPunct="1"/>
            <a:r>
              <a:rPr lang="en-US" altLang="en-US" sz="4400" b="1" dirty="0" smtClean="0">
                <a:solidFill>
                  <a:srgbClr val="FFFFFF"/>
                </a:solidFill>
                <a:latin typeface="Arial Narrow" panose="020B0606020202030204" pitchFamily="34" charset="0"/>
              </a:rPr>
              <a:t>The </a:t>
            </a:r>
            <a:r>
              <a:rPr lang="en-US" altLang="en-US" sz="4400" b="1" dirty="0">
                <a:solidFill>
                  <a:srgbClr val="FFFFFF"/>
                </a:solidFill>
                <a:latin typeface="Arial Narrow" panose="020B0606020202030204" pitchFamily="34" charset="0"/>
              </a:rPr>
              <a:t>saved are God’s workmanship, created in Christ Jesus for good works . . .  Eph. 2:10</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21533639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54275">
                                            <p:txEl>
                                              <p:pRg st="0" end="0"/>
                                            </p:txEl>
                                          </p:spTgt>
                                        </p:tgtEl>
                                        <p:attrNameLst>
                                          <p:attrName>style.visibility</p:attrName>
                                        </p:attrNameLst>
                                      </p:cBhvr>
                                      <p:to>
                                        <p:strVal val="visible"/>
                                      </p:to>
                                    </p:set>
                                    <p:animEffect transition="in" filter="fade">
                                      <p:cBhvr>
                                        <p:cTn id="10" dur="1000"/>
                                        <p:tgtEl>
                                          <p:spTgt spid="54275">
                                            <p:txEl>
                                              <p:pRg st="0" end="0"/>
                                            </p:txEl>
                                          </p:spTgt>
                                        </p:tgtEl>
                                      </p:cBhvr>
                                    </p:animEffect>
                                  </p:childTnLst>
                                  <p:subTnLst>
                                    <p:animClr clrSpc="rgb" dir="cw">
                                      <p:cBhvr override="childStyle">
                                        <p:cTn dur="1" fill="hold" display="0" masterRel="nextClick" afterEffect="1"/>
                                        <p:tgtEl>
                                          <p:spTgt spid="54275">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4275">
                                            <p:txEl>
                                              <p:pRg st="1" end="1"/>
                                            </p:txEl>
                                          </p:spTgt>
                                        </p:tgtEl>
                                        <p:attrNameLst>
                                          <p:attrName>style.visibility</p:attrName>
                                        </p:attrNameLst>
                                      </p:cBhvr>
                                      <p:to>
                                        <p:strVal val="visible"/>
                                      </p:to>
                                    </p:set>
                                    <p:animEffect transition="in" filter="fade">
                                      <p:cBhvr>
                                        <p:cTn id="15" dur="1000"/>
                                        <p:tgtEl>
                                          <p:spTgt spid="5427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0"/>
            <a:ext cx="9144000" cy="677108"/>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Doubting God’s </a:t>
            </a:r>
            <a:r>
              <a:rPr lang="en-US" altLang="en-US" b="1" u="sng" dirty="0" smtClean="0">
                <a:solidFill>
                  <a:srgbClr val="A0D0FF"/>
                </a:solidFill>
                <a:latin typeface="Arial Narrow" panose="020B0606020202030204" pitchFamily="34" charset="0"/>
              </a:rPr>
              <a:t>Goodness</a:t>
            </a:r>
            <a:endParaRPr lang="en-US" altLang="en-US" sz="3600" b="1" dirty="0" smtClean="0">
              <a:solidFill>
                <a:srgbClr val="FFFF99"/>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677108"/>
            <a:ext cx="9144000" cy="6180892"/>
          </a:xfrm>
          <a:noFill/>
        </p:spPr>
        <p:txBody>
          <a:bodyPr/>
          <a:lstStyle/>
          <a:p>
            <a:pPr eaLnBrk="1" hangingPunct="1"/>
            <a:r>
              <a:rPr lang="en-US" altLang="en-US" sz="4400" b="1" dirty="0">
                <a:solidFill>
                  <a:srgbClr val="FFFFFF"/>
                </a:solidFill>
                <a:latin typeface="Arial Narrow" panose="020B0606020202030204" pitchFamily="34" charset="0"/>
              </a:rPr>
              <a:t>Doubt &amp; accusations against God’s goodness arise from the sins of pride &amp; selfishness</a:t>
            </a:r>
          </a:p>
          <a:p>
            <a:pPr eaLnBrk="1" hangingPunct="1"/>
            <a:r>
              <a:rPr lang="en-US" altLang="en-US" sz="4400" b="1" dirty="0" smtClean="0">
                <a:solidFill>
                  <a:srgbClr val="FFFFFF"/>
                </a:solidFill>
                <a:latin typeface="Arial Narrow" panose="020B0606020202030204" pitchFamily="34" charset="0"/>
              </a:rPr>
              <a:t>Christians </a:t>
            </a:r>
            <a:r>
              <a:rPr lang="en-US" altLang="en-US" sz="4400" b="1" dirty="0">
                <a:solidFill>
                  <a:srgbClr val="FFFFFF"/>
                </a:solidFill>
                <a:latin typeface="Arial Narrow" panose="020B0606020202030204" pitchFamily="34" charset="0"/>
              </a:rPr>
              <a:t>who have doubts should go to Romans 5:8 to see the proven truth of God’s love &amp; </a:t>
            </a:r>
            <a:r>
              <a:rPr lang="en-US" altLang="en-US" sz="4400" b="1" dirty="0" smtClean="0">
                <a:solidFill>
                  <a:srgbClr val="FFFFFF"/>
                </a:solidFill>
                <a:latin typeface="Arial Narrow" panose="020B0606020202030204" pitchFamily="34" charset="0"/>
              </a:rPr>
              <a:t>goodness</a:t>
            </a:r>
          </a:p>
        </p:txBody>
      </p:sp>
    </p:spTree>
  </p:cSld>
  <p:clrMapOvr>
    <a:masterClrMapping/>
  </p:clrMapOvr>
  <p:transition spd="med">
    <p:blind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1" dur="500"/>
                                        <p:tgtEl>
                                          <p:spTgt spid="55299">
                                            <p:txEl>
                                              <p:pRg st="0" end="0"/>
                                            </p:txEl>
                                          </p:spTgt>
                                        </p:tgtEl>
                                      </p:cBhvr>
                                    </p:animEffect>
                                  </p:childTnLst>
                                  <p:subTnLst>
                                    <p:animClr clrSpc="rgb" dir="cw">
                                      <p:cBhvr override="childStyle">
                                        <p:cTn dur="1" fill="hold" display="0" masterRel="nextClick" afterEffect="1"/>
                                        <p:tgtEl>
                                          <p:spTgt spid="55299">
                                            <p:txEl>
                                              <p:pRg st="0" end="0"/>
                                            </p:txEl>
                                          </p:spTgt>
                                        </p:tgtEl>
                                        <p:attrNameLst>
                                          <p:attrName>ppt_c</p:attrName>
                                        </p:attrNameLst>
                                      </p:cBhvr>
                                      <p:to>
                                        <a:srgbClr val="C0C0C0"/>
                                      </p:to>
                                    </p:animClr>
                                  </p:sub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6" dur="500"/>
                                        <p:tgtEl>
                                          <p:spTgt spid="552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0"/>
            <a:ext cx="9144000" cy="677108"/>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Doubting God’s </a:t>
            </a:r>
            <a:r>
              <a:rPr lang="en-US" altLang="en-US" b="1" u="sng" dirty="0" smtClean="0">
                <a:solidFill>
                  <a:srgbClr val="A0D0FF"/>
                </a:solidFill>
                <a:latin typeface="Arial Narrow" panose="020B0606020202030204" pitchFamily="34" charset="0"/>
              </a:rPr>
              <a:t>Goodness</a:t>
            </a:r>
            <a:endParaRPr lang="en-US" altLang="en-US" sz="3600" b="1" dirty="0" smtClean="0">
              <a:solidFill>
                <a:srgbClr val="FFFF99"/>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677108"/>
            <a:ext cx="9144000" cy="6180892"/>
          </a:xfrm>
          <a:noFill/>
        </p:spPr>
        <p:txBody>
          <a:bodyPr/>
          <a:lstStyle/>
          <a:p>
            <a:pPr eaLnBrk="1" hangingPunct="1"/>
            <a:r>
              <a:rPr lang="en-US" altLang="en-US" sz="4400" b="1" dirty="0" smtClean="0">
                <a:solidFill>
                  <a:srgbClr val="FFFFFF"/>
                </a:solidFill>
                <a:latin typeface="Arial Narrow" panose="020B0606020202030204" pitchFamily="34" charset="0"/>
              </a:rPr>
              <a:t>Non-Christians </a:t>
            </a:r>
            <a:r>
              <a:rPr lang="en-US" altLang="en-US" sz="4400" b="1" dirty="0">
                <a:solidFill>
                  <a:srgbClr val="FFFFFF"/>
                </a:solidFill>
                <a:latin typeface="Arial Narrow" panose="020B0606020202030204" pitchFamily="34" charset="0"/>
              </a:rPr>
              <a:t>need to be confronted with the fact that if God is not good, then are in even more trouble </a:t>
            </a:r>
          </a:p>
          <a:p>
            <a:pPr eaLnBrk="1" hangingPunct="1"/>
            <a:r>
              <a:rPr lang="en-US" altLang="en-US" sz="4400" b="1" dirty="0" smtClean="0">
                <a:solidFill>
                  <a:srgbClr val="FFFFFF"/>
                </a:solidFill>
                <a:latin typeface="Arial Narrow" panose="020B0606020202030204" pitchFamily="34" charset="0"/>
              </a:rPr>
              <a:t>Because </a:t>
            </a:r>
            <a:r>
              <a:rPr lang="en-US" altLang="en-US" sz="4400" b="1" dirty="0">
                <a:solidFill>
                  <a:srgbClr val="FFFFFF"/>
                </a:solidFill>
                <a:latin typeface="Arial Narrow" panose="020B0606020202030204" pitchFamily="34" charset="0"/>
              </a:rPr>
              <a:t>God is good, He offers sinners hope of salvation by His grace through faith in Jesus Christ</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6232535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par>
                          <p:cTn id="7" fill="hold">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0" dur="500"/>
                                        <p:tgtEl>
                                          <p:spTgt spid="55299">
                                            <p:txEl>
                                              <p:pRg st="0" end="0"/>
                                            </p:txEl>
                                          </p:spTgt>
                                        </p:tgtEl>
                                      </p:cBhvr>
                                    </p:animEffect>
                                  </p:childTnLst>
                                  <p:subTnLst>
                                    <p:animClr clrSpc="rgb" dir="cw">
                                      <p:cBhvr override="childStyle">
                                        <p:cTn dur="1" fill="hold" display="0" masterRel="nextClick" afterEffect="1"/>
                                        <p:tgtEl>
                                          <p:spTgt spid="55299">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5" dur="500"/>
                                        <p:tgtEl>
                                          <p:spTgt spid="552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0"/>
            <a:ext cx="9144000" cy="677108"/>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Challenges Concerning God’s </a:t>
            </a:r>
            <a:r>
              <a:rPr lang="en-US" altLang="en-US" b="1" u="sng" dirty="0" smtClean="0">
                <a:solidFill>
                  <a:srgbClr val="A0D0FF"/>
                </a:solidFill>
                <a:latin typeface="Arial Narrow" panose="020B0606020202030204" pitchFamily="34" charset="0"/>
              </a:rPr>
              <a:t>Goodness</a:t>
            </a:r>
            <a:endParaRPr lang="en-US" altLang="en-US" sz="3600" b="1" dirty="0" smtClean="0">
              <a:solidFill>
                <a:srgbClr val="FFFF99"/>
              </a:solidFill>
              <a:latin typeface="Arial Narrow" panose="020B0606020202030204" pitchFamily="34" charset="0"/>
            </a:endParaRPr>
          </a:p>
        </p:txBody>
      </p:sp>
      <p:sp>
        <p:nvSpPr>
          <p:cNvPr id="56323" name="Rectangle 3"/>
          <p:cNvSpPr>
            <a:spLocks noGrp="1" noChangeArrowheads="1"/>
          </p:cNvSpPr>
          <p:nvPr>
            <p:ph type="body" idx="4294967295"/>
          </p:nvPr>
        </p:nvSpPr>
        <p:spPr>
          <a:xfrm>
            <a:off x="0" y="677108"/>
            <a:ext cx="9144000" cy="6180892"/>
          </a:xfrm>
          <a:noFill/>
        </p:spPr>
        <p:txBody>
          <a:bodyPr/>
          <a:lstStyle/>
          <a:p>
            <a:pPr eaLnBrk="1" hangingPunct="1"/>
            <a:r>
              <a:rPr lang="en-US" altLang="en-US" sz="4400" b="1" dirty="0">
                <a:solidFill>
                  <a:srgbClr val="FFFFFF"/>
                </a:solidFill>
                <a:latin typeface="Arial Narrow" panose="020B0606020202030204" pitchFamily="34" charset="0"/>
              </a:rPr>
              <a:t>Take time to consider God’s goodness and thank Him for it - and tell others</a:t>
            </a:r>
          </a:p>
          <a:p>
            <a:pPr eaLnBrk="1" hangingPunct="1"/>
            <a:r>
              <a:rPr lang="en-US" altLang="en-US" sz="4400" b="1" dirty="0" smtClean="0">
                <a:solidFill>
                  <a:srgbClr val="FFFFFF"/>
                </a:solidFill>
                <a:latin typeface="Arial Narrow" panose="020B0606020202030204" pitchFamily="34" charset="0"/>
              </a:rPr>
              <a:t>Because </a:t>
            </a:r>
            <a:r>
              <a:rPr lang="en-US" altLang="en-US" sz="4400" b="1" dirty="0">
                <a:solidFill>
                  <a:srgbClr val="FFFFFF"/>
                </a:solidFill>
                <a:latin typeface="Arial Narrow" panose="020B0606020202030204" pitchFamily="34" charset="0"/>
              </a:rPr>
              <a:t>God is good, there is comfort &amp; peace in the midst of grief and </a:t>
            </a:r>
            <a:r>
              <a:rPr lang="en-US" altLang="en-US" sz="4400" b="1" dirty="0" smtClean="0">
                <a:solidFill>
                  <a:srgbClr val="FFFFFF"/>
                </a:solidFill>
                <a:latin typeface="Arial Narrow" panose="020B0606020202030204" pitchFamily="34" charset="0"/>
              </a:rPr>
              <a:t>trepidation</a:t>
            </a:r>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par>
                          <p:cTn id="7" fill="hold" nodeType="withGroup">
                            <p:stCondLst>
                              <p:cond delay="0"/>
                            </p:stCondLst>
                            <p:childTnLst>
                              <p:par>
                                <p:cTn id="8" presetID="16" presetClass="entr" presetSubtype="37" fill="hold" grpId="0" nodeType="afterEffect">
                                  <p:stCondLst>
                                    <p:cond delay="0"/>
                                  </p:stCondLst>
                                  <p:childTnLst>
                                    <p:set>
                                      <p:cBhvr>
                                        <p:cTn id="9"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0" dur="500"/>
                                        <p:tgtEl>
                                          <p:spTgt spid="56323">
                                            <p:txEl>
                                              <p:pRg st="0" end="0"/>
                                            </p:txEl>
                                          </p:spTgt>
                                        </p:tgtEl>
                                      </p:cBhvr>
                                    </p:animEffect>
                                  </p:childTnLst>
                                  <p:subTnLst>
                                    <p:animClr clrSpc="rgb" dir="cw">
                                      <p:cBhvr override="childStyle">
                                        <p:cTn dur="1" fill="hold" display="0" masterRel="nextClick" afterEffect="1"/>
                                        <p:tgtEl>
                                          <p:spTgt spid="56323">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6" presetClass="entr" presetSubtype="37" fill="hold" grpId="0" nodeType="clickEffect">
                                  <p:stCondLst>
                                    <p:cond delay="0"/>
                                  </p:stCondLst>
                                  <p:childTnLst>
                                    <p:set>
                                      <p:cBhvr>
                                        <p:cTn id="14" dur="1" fill="hold">
                                          <p:stCondLst>
                                            <p:cond delay="0"/>
                                          </p:stCondLst>
                                        </p:cTn>
                                        <p:tgtEl>
                                          <p:spTgt spid="56323">
                                            <p:txEl>
                                              <p:pRg st="1" end="1"/>
                                            </p:txEl>
                                          </p:spTgt>
                                        </p:tgtEl>
                                        <p:attrNameLst>
                                          <p:attrName>style.visibility</p:attrName>
                                        </p:attrNameLst>
                                      </p:cBhvr>
                                      <p:to>
                                        <p:strVal val="visible"/>
                                      </p:to>
                                    </p:set>
                                    <p:animEffect transition="in" filter="barn(outVertical)">
                                      <p:cBhvr>
                                        <p:cTn id="15" dur="500"/>
                                        <p:tgtEl>
                                          <p:spTgt spid="563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685800" y="304800"/>
            <a:ext cx="7696200" cy="762000"/>
          </a:xfrm>
        </p:spPr>
        <p:txBody>
          <a:bodyPr/>
          <a:lstStyle/>
          <a:p>
            <a:pPr eaLnBrk="1" hangingPunct="1"/>
            <a:r>
              <a:rPr lang="en-US" altLang="en-US" sz="4000" b="1" smtClean="0"/>
              <a:t>A reminder to consider others Please:</a:t>
            </a:r>
          </a:p>
        </p:txBody>
      </p:sp>
      <p:sp>
        <p:nvSpPr>
          <p:cNvPr id="6147" name="Rectangle 3"/>
          <p:cNvSpPr>
            <a:spLocks noGrp="1" noChangeArrowheads="1"/>
          </p:cNvSpPr>
          <p:nvPr>
            <p:ph type="subTitle" idx="4294967295"/>
          </p:nvPr>
        </p:nvSpPr>
        <p:spPr>
          <a:xfrm>
            <a:off x="304800" y="1295400"/>
            <a:ext cx="8458200" cy="5334000"/>
          </a:xfrm>
        </p:spPr>
        <p:txBody>
          <a:bodyPr/>
          <a:lstStyle/>
          <a:p>
            <a:pPr marL="395288" indent="-395288" eaLnBrk="1" hangingPunct="1">
              <a:buFont typeface="Wingdings" panose="05000000000000000000" pitchFamily="2" charset="2"/>
              <a:buChar char="§"/>
            </a:pPr>
            <a:r>
              <a:rPr lang="en-US" altLang="en-US" b="1" smtClean="0"/>
              <a:t>Turn off your cell phone or set to vibrate only</a:t>
            </a:r>
          </a:p>
          <a:p>
            <a:pPr marL="395288" indent="-395288" eaLnBrk="1" hangingPunct="1">
              <a:buFont typeface="Wingdings" panose="05000000000000000000" pitchFamily="2" charset="2"/>
              <a:buChar char="§"/>
            </a:pPr>
            <a:r>
              <a:rPr lang="en-US" altLang="en-US" b="1" smtClean="0"/>
              <a:t>Turn off sound to all electronic devices</a:t>
            </a:r>
          </a:p>
          <a:p>
            <a:pPr marL="395288" indent="-395288" eaLnBrk="1" hangingPunct="1">
              <a:buFont typeface="Wingdings" panose="05000000000000000000" pitchFamily="2" charset="2"/>
              <a:buChar char="§"/>
            </a:pPr>
            <a:r>
              <a:rPr lang="en-US" altLang="en-US" b="1" smtClean="0"/>
              <a:t>Use the nursery or cry room if your child is fussy</a:t>
            </a:r>
          </a:p>
          <a:p>
            <a:pPr marL="395288" indent="-395288" eaLnBrk="1" hangingPunct="1">
              <a:buFont typeface="Wingdings" panose="05000000000000000000" pitchFamily="2" charset="2"/>
              <a:buChar char="§"/>
            </a:pPr>
            <a:r>
              <a:rPr lang="en-US" altLang="en-US" b="1" smtClean="0"/>
              <a:t>Get up during the preaching only if absolutely necessary (please sit in back if you must leave early)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0"/>
            <a:ext cx="9144000" cy="677108"/>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Challenges Concerning God’s </a:t>
            </a:r>
            <a:r>
              <a:rPr lang="en-US" altLang="en-US" b="1" u="sng" dirty="0" smtClean="0">
                <a:solidFill>
                  <a:srgbClr val="A0D0FF"/>
                </a:solidFill>
                <a:latin typeface="Arial Narrow" panose="020B0606020202030204" pitchFamily="34" charset="0"/>
              </a:rPr>
              <a:t>Goodness</a:t>
            </a:r>
            <a:endParaRPr lang="en-US" altLang="en-US" sz="3600" b="1" dirty="0" smtClean="0">
              <a:solidFill>
                <a:srgbClr val="FFFF99"/>
              </a:solidFill>
              <a:latin typeface="Arial Narrow" panose="020B0606020202030204" pitchFamily="34" charset="0"/>
            </a:endParaRPr>
          </a:p>
        </p:txBody>
      </p:sp>
      <p:sp>
        <p:nvSpPr>
          <p:cNvPr id="56323" name="Rectangle 3"/>
          <p:cNvSpPr>
            <a:spLocks noGrp="1" noChangeArrowheads="1"/>
          </p:cNvSpPr>
          <p:nvPr>
            <p:ph type="body" idx="4294967295"/>
          </p:nvPr>
        </p:nvSpPr>
        <p:spPr>
          <a:xfrm>
            <a:off x="0" y="677108"/>
            <a:ext cx="9144000" cy="6180892"/>
          </a:xfrm>
          <a:noFill/>
        </p:spPr>
        <p:txBody>
          <a:bodyPr/>
          <a:lstStyle/>
          <a:p>
            <a:pPr eaLnBrk="1" hangingPunct="1"/>
            <a:r>
              <a:rPr lang="en-US" altLang="en-US" sz="4400" b="1" dirty="0" smtClean="0">
                <a:solidFill>
                  <a:srgbClr val="FFFFFF"/>
                </a:solidFill>
                <a:latin typeface="Arial Narrow" panose="020B0606020202030204" pitchFamily="34" charset="0"/>
              </a:rPr>
              <a:t>Do </a:t>
            </a:r>
            <a:r>
              <a:rPr lang="en-US" altLang="en-US" sz="4400" b="1" dirty="0">
                <a:solidFill>
                  <a:srgbClr val="FFFFFF"/>
                </a:solidFill>
                <a:latin typeface="Arial Narrow" panose="020B0606020202030204" pitchFamily="34" charset="0"/>
              </a:rPr>
              <a:t>not take God’s goodness for granted or consider it to be one sided. </a:t>
            </a:r>
          </a:p>
          <a:p>
            <a:pPr eaLnBrk="1" hangingPunct="1"/>
            <a:r>
              <a:rPr lang="en-US" altLang="en-US" sz="4400" b="1" dirty="0" smtClean="0">
                <a:solidFill>
                  <a:srgbClr val="FFFFFF"/>
                </a:solidFill>
                <a:latin typeface="Arial Narrow" panose="020B0606020202030204" pitchFamily="34" charset="0"/>
              </a:rPr>
              <a:t>God’s </a:t>
            </a:r>
            <a:r>
              <a:rPr lang="en-US" altLang="en-US" sz="4400" b="1" dirty="0">
                <a:solidFill>
                  <a:srgbClr val="FFFFFF"/>
                </a:solidFill>
                <a:latin typeface="Arial Narrow" panose="020B0606020202030204" pitchFamily="34" charset="0"/>
              </a:rPr>
              <a:t>goodness is also displayed in being an impartial judge who condemns evil</a:t>
            </a:r>
          </a:p>
          <a:p>
            <a:pPr eaLnBrk="1" hangingPunct="1"/>
            <a:r>
              <a:rPr lang="en-US" altLang="en-US" sz="4400" b="1" dirty="0" smtClean="0">
                <a:solidFill>
                  <a:srgbClr val="FFFFFF"/>
                </a:solidFill>
                <a:latin typeface="Arial Narrow" panose="020B0606020202030204" pitchFamily="34" charset="0"/>
              </a:rPr>
              <a:t>God </a:t>
            </a:r>
            <a:r>
              <a:rPr lang="en-US" altLang="en-US" sz="4400" b="1" dirty="0">
                <a:solidFill>
                  <a:srgbClr val="FFFFFF"/>
                </a:solidFill>
                <a:latin typeface="Arial Narrow" panose="020B0606020202030204" pitchFamily="34" charset="0"/>
              </a:rPr>
              <a:t>is a good Father who lovingly chastens His erring children - Hebrews 12:4-13</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3794134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par>
                          <p:cTn id="7" fill="hold">
                            <p:stCondLst>
                              <p:cond delay="0"/>
                            </p:stCondLst>
                            <p:childTnLst>
                              <p:par>
                                <p:cTn id="8" presetID="16" presetClass="entr" presetSubtype="37" fill="hold" grpId="0" nodeType="afterEffect">
                                  <p:stCondLst>
                                    <p:cond delay="0"/>
                                  </p:stCondLst>
                                  <p:childTnLst>
                                    <p:set>
                                      <p:cBhvr>
                                        <p:cTn id="9"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0" dur="500"/>
                                        <p:tgtEl>
                                          <p:spTgt spid="56323">
                                            <p:txEl>
                                              <p:pRg st="0" end="0"/>
                                            </p:txEl>
                                          </p:spTgt>
                                        </p:tgtEl>
                                      </p:cBhvr>
                                    </p:animEffect>
                                  </p:childTnLst>
                                  <p:subTnLst>
                                    <p:animClr clrSpc="rgb" dir="cw">
                                      <p:cBhvr override="childStyle">
                                        <p:cTn dur="1" fill="hold" display="0" masterRel="nextClick" afterEffect="1"/>
                                        <p:tgtEl>
                                          <p:spTgt spid="56323">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6" presetClass="entr" presetSubtype="37" fill="hold" grpId="0" nodeType="clickEffect">
                                  <p:stCondLst>
                                    <p:cond delay="0"/>
                                  </p:stCondLst>
                                  <p:childTnLst>
                                    <p:set>
                                      <p:cBhvr>
                                        <p:cTn id="14" dur="1" fill="hold">
                                          <p:stCondLst>
                                            <p:cond delay="0"/>
                                          </p:stCondLst>
                                        </p:cTn>
                                        <p:tgtEl>
                                          <p:spTgt spid="56323">
                                            <p:txEl>
                                              <p:pRg st="1" end="1"/>
                                            </p:txEl>
                                          </p:spTgt>
                                        </p:tgtEl>
                                        <p:attrNameLst>
                                          <p:attrName>style.visibility</p:attrName>
                                        </p:attrNameLst>
                                      </p:cBhvr>
                                      <p:to>
                                        <p:strVal val="visible"/>
                                      </p:to>
                                    </p:set>
                                    <p:animEffect transition="in" filter="barn(outVertical)">
                                      <p:cBhvr>
                                        <p:cTn id="15" dur="500"/>
                                        <p:tgtEl>
                                          <p:spTgt spid="56323">
                                            <p:txEl>
                                              <p:pRg st="1" end="1"/>
                                            </p:txEl>
                                          </p:spTgt>
                                        </p:tgtEl>
                                      </p:cBhvr>
                                    </p:animEffect>
                                  </p:childTnLst>
                                  <p:subTnLst>
                                    <p:animClr clrSpc="rgb" dir="cw">
                                      <p:cBhvr override="childStyle">
                                        <p:cTn dur="1" fill="hold" display="0" masterRel="nextClick" afterEffect="1"/>
                                        <p:tgtEl>
                                          <p:spTgt spid="56323">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16" presetClass="entr" presetSubtype="37" fill="hold" grpId="0" nodeType="clickEffect">
                                  <p:stCondLst>
                                    <p:cond delay="0"/>
                                  </p:stCondLst>
                                  <p:childTnLst>
                                    <p:set>
                                      <p:cBhvr>
                                        <p:cTn id="19" dur="1" fill="hold">
                                          <p:stCondLst>
                                            <p:cond delay="0"/>
                                          </p:stCondLst>
                                        </p:cTn>
                                        <p:tgtEl>
                                          <p:spTgt spid="56323">
                                            <p:txEl>
                                              <p:pRg st="2" end="2"/>
                                            </p:txEl>
                                          </p:spTgt>
                                        </p:tgtEl>
                                        <p:attrNameLst>
                                          <p:attrName>style.visibility</p:attrName>
                                        </p:attrNameLst>
                                      </p:cBhvr>
                                      <p:to>
                                        <p:strVal val="visible"/>
                                      </p:to>
                                    </p:set>
                                    <p:animEffect transition="in" filter="barn(outVertical)">
                                      <p:cBhvr>
                                        <p:cTn id="20" dur="500"/>
                                        <p:tgtEl>
                                          <p:spTgt spid="563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ctrTitle" idx="4294967295"/>
          </p:nvPr>
        </p:nvSpPr>
        <p:spPr>
          <a:xfrm>
            <a:off x="22225" y="0"/>
            <a:ext cx="9144000" cy="677863"/>
          </a:xfrm>
          <a:noFill/>
        </p:spPr>
        <p:txBody>
          <a:bodyPr lIns="0" tIns="0" rIns="0" bIns="0">
            <a:spAutoFit/>
          </a:bodyPr>
          <a:lstStyle/>
          <a:p>
            <a:pPr defTabSz="381000" eaLnBrk="1" hangingPunct="1"/>
            <a:r>
              <a:rPr lang="en-US" altLang="en-US" b="1" u="sng" smtClean="0">
                <a:solidFill>
                  <a:srgbClr val="A0D0FF"/>
                </a:solidFill>
                <a:latin typeface="Arial Narrow" panose="020B0606020202030204" pitchFamily="34" charset="0"/>
              </a:rPr>
              <a:t>Conclusions</a:t>
            </a:r>
            <a:endParaRPr lang="en-US" altLang="en-US" sz="3600" b="1" smtClean="0">
              <a:solidFill>
                <a:srgbClr val="FFFF99"/>
              </a:solidFill>
              <a:latin typeface="Arial Narrow" panose="020B0606020202030204" pitchFamily="34" charset="0"/>
            </a:endParaRPr>
          </a:p>
        </p:txBody>
      </p:sp>
      <p:sp>
        <p:nvSpPr>
          <p:cNvPr id="60419" name="Rectangle 3"/>
          <p:cNvSpPr>
            <a:spLocks noGrp="1" noChangeArrowheads="1"/>
          </p:cNvSpPr>
          <p:nvPr>
            <p:ph type="body" idx="4294967295"/>
          </p:nvPr>
        </p:nvSpPr>
        <p:spPr>
          <a:xfrm>
            <a:off x="0" y="677863"/>
            <a:ext cx="9144000" cy="6180137"/>
          </a:xfrm>
          <a:noFill/>
        </p:spPr>
        <p:txBody>
          <a:bodyPr/>
          <a:lstStyle/>
          <a:p>
            <a:pPr eaLnBrk="1" hangingPunct="1"/>
            <a:r>
              <a:rPr lang="en-US" altLang="en-US" sz="4400" b="1" dirty="0" smtClean="0">
                <a:solidFill>
                  <a:srgbClr val="FFFFFF"/>
                </a:solidFill>
                <a:latin typeface="Arial Narrow" panose="020B0606020202030204" pitchFamily="34" charset="0"/>
              </a:rPr>
              <a:t>God is good in every sense</a:t>
            </a:r>
          </a:p>
          <a:p>
            <a:pPr eaLnBrk="1" hangingPunct="1"/>
            <a:r>
              <a:rPr lang="en-US" altLang="en-US" sz="4400" b="1" dirty="0" smtClean="0">
                <a:solidFill>
                  <a:srgbClr val="FFFFFF"/>
                </a:solidFill>
                <a:latin typeface="Arial Narrow" panose="020B0606020202030204" pitchFamily="34" charset="0"/>
              </a:rPr>
              <a:t>Man has hope because God is good</a:t>
            </a:r>
          </a:p>
          <a:p>
            <a:pPr eaLnBrk="1" hangingPunct="1"/>
            <a:r>
              <a:rPr lang="en-US" altLang="en-US" sz="4400" b="1" dirty="0" smtClean="0">
                <a:solidFill>
                  <a:srgbClr val="FFFFFF"/>
                </a:solidFill>
                <a:latin typeface="Arial Narrow" panose="020B0606020202030204" pitchFamily="34" charset="0"/>
              </a:rPr>
              <a:t>God is also good when He judges unrepentant sinners</a:t>
            </a:r>
          </a:p>
          <a:p>
            <a:pPr eaLnBrk="1" hangingPunct="1"/>
            <a:r>
              <a:rPr lang="en-US" altLang="en-US" sz="4400" b="1" dirty="0" smtClean="0">
                <a:solidFill>
                  <a:srgbClr val="FFFFFF"/>
                </a:solidFill>
                <a:latin typeface="Arial Narrow" panose="020B0606020202030204" pitchFamily="34" charset="0"/>
              </a:rPr>
              <a:t>Psalm </a:t>
            </a:r>
            <a:r>
              <a:rPr lang="en-US" altLang="en-US" sz="4400" b="1" dirty="0">
                <a:solidFill>
                  <a:srgbClr val="FFFFFF"/>
                </a:solidFill>
                <a:latin typeface="Arial Narrow" panose="020B0606020202030204" pitchFamily="34" charset="0"/>
              </a:rPr>
              <a:t>86:4–5 - a request and statement of hope</a:t>
            </a:r>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0418"/>
                                        </p:tgtEl>
                                        <p:attrNameLst>
                                          <p:attrName>style.visibility</p:attrName>
                                        </p:attrNameLst>
                                      </p:cBhvr>
                                      <p:to>
                                        <p:strVal val="visible"/>
                                      </p:to>
                                    </p:set>
                                  </p:childTnLst>
                                </p:cTn>
                              </p:par>
                            </p:childTnLst>
                          </p:cTn>
                        </p:par>
                        <p:par>
                          <p:cTn id="7" fill="hold">
                            <p:stCondLst>
                              <p:cond delay="0"/>
                            </p:stCondLst>
                            <p:childTnLst>
                              <p:par>
                                <p:cTn id="8" presetID="53" presetClass="entr" presetSubtype="0" fill="hold" grpId="0" nodeType="afterEffect">
                                  <p:stCondLst>
                                    <p:cond delay="0"/>
                                  </p:stCondLst>
                                  <p:childTnLst>
                                    <p:set>
                                      <p:cBhvr>
                                        <p:cTn id="9" dur="1" fill="hold">
                                          <p:stCondLst>
                                            <p:cond delay="0"/>
                                          </p:stCondLst>
                                        </p:cTn>
                                        <p:tgtEl>
                                          <p:spTgt spid="60419">
                                            <p:txEl>
                                              <p:pRg st="0" end="0"/>
                                            </p:txEl>
                                          </p:spTgt>
                                        </p:tgtEl>
                                        <p:attrNameLst>
                                          <p:attrName>style.visibility</p:attrName>
                                        </p:attrNameLst>
                                      </p:cBhvr>
                                      <p:to>
                                        <p:strVal val="visible"/>
                                      </p:to>
                                    </p:set>
                                    <p:anim calcmode="lin" valueType="num">
                                      <p:cBhvr>
                                        <p:cTn id="10" dur="500" fill="hold"/>
                                        <p:tgtEl>
                                          <p:spTgt spid="60419">
                                            <p:txEl>
                                              <p:pRg st="0" end="0"/>
                                            </p:txEl>
                                          </p:spTgt>
                                        </p:tgtEl>
                                        <p:attrNameLst>
                                          <p:attrName>ppt_w</p:attrName>
                                        </p:attrNameLst>
                                      </p:cBhvr>
                                      <p:tavLst>
                                        <p:tav tm="0">
                                          <p:val>
                                            <p:fltVal val="0"/>
                                          </p:val>
                                        </p:tav>
                                        <p:tav tm="100000">
                                          <p:val>
                                            <p:strVal val="#ppt_w"/>
                                          </p:val>
                                        </p:tav>
                                      </p:tavLst>
                                    </p:anim>
                                    <p:anim calcmode="lin" valueType="num">
                                      <p:cBhvr>
                                        <p:cTn id="11" dur="500" fill="hold"/>
                                        <p:tgtEl>
                                          <p:spTgt spid="60419">
                                            <p:txEl>
                                              <p:pRg st="0" end="0"/>
                                            </p:txEl>
                                          </p:spTgt>
                                        </p:tgtEl>
                                        <p:attrNameLst>
                                          <p:attrName>ppt_h</p:attrName>
                                        </p:attrNameLst>
                                      </p:cBhvr>
                                      <p:tavLst>
                                        <p:tav tm="0">
                                          <p:val>
                                            <p:fltVal val="0"/>
                                          </p:val>
                                        </p:tav>
                                        <p:tav tm="100000">
                                          <p:val>
                                            <p:strVal val="#ppt_h"/>
                                          </p:val>
                                        </p:tav>
                                      </p:tavLst>
                                    </p:anim>
                                    <p:animEffect transition="in" filter="fade">
                                      <p:cBhvr>
                                        <p:cTn id="12" dur="500"/>
                                        <p:tgtEl>
                                          <p:spTgt spid="60419">
                                            <p:txEl>
                                              <p:pRg st="0" end="0"/>
                                            </p:txEl>
                                          </p:spTgt>
                                        </p:tgtEl>
                                      </p:cBhvr>
                                    </p:animEffect>
                                  </p:childTnLst>
                                  <p:subTnLst>
                                    <p:animClr clrSpc="rgb" dir="cw">
                                      <p:cBhvr override="childStyle">
                                        <p:cTn dur="1" fill="hold" display="0" masterRel="nextClick" afterEffect="1"/>
                                        <p:tgtEl>
                                          <p:spTgt spid="60419">
                                            <p:txEl>
                                              <p:pRg st="0" end="0"/>
                                            </p:txEl>
                                          </p:spTgt>
                                        </p:tgtEl>
                                        <p:attrNameLst>
                                          <p:attrName>ppt_c</p:attrName>
                                        </p:attrNameLst>
                                      </p:cBhvr>
                                      <p:to>
                                        <a:srgbClr val="C0C0C0"/>
                                      </p:to>
                                    </p:animClr>
                                  </p:subTnLst>
                                </p:cTn>
                              </p:par>
                            </p:childTnLst>
                          </p:cTn>
                        </p:par>
                      </p:childTnLst>
                    </p:cTn>
                  </p:par>
                  <p:par>
                    <p:cTn id="13" fill="hold">
                      <p:stCondLst>
                        <p:cond delay="indefinite"/>
                      </p:stCondLst>
                      <p:childTnLst>
                        <p:par>
                          <p:cTn id="14" fill="hold">
                            <p:stCondLst>
                              <p:cond delay="0"/>
                            </p:stCondLst>
                            <p:childTnLst>
                              <p:par>
                                <p:cTn id="15" presetID="53" presetClass="entr" presetSubtype="0" fill="hold" grpId="0" nodeType="clickEffect">
                                  <p:stCondLst>
                                    <p:cond delay="0"/>
                                  </p:stCondLst>
                                  <p:childTnLst>
                                    <p:set>
                                      <p:cBhvr>
                                        <p:cTn id="16" dur="1" fill="hold">
                                          <p:stCondLst>
                                            <p:cond delay="0"/>
                                          </p:stCondLst>
                                        </p:cTn>
                                        <p:tgtEl>
                                          <p:spTgt spid="60419">
                                            <p:txEl>
                                              <p:pRg st="1" end="1"/>
                                            </p:txEl>
                                          </p:spTgt>
                                        </p:tgtEl>
                                        <p:attrNameLst>
                                          <p:attrName>style.visibility</p:attrName>
                                        </p:attrNameLst>
                                      </p:cBhvr>
                                      <p:to>
                                        <p:strVal val="visible"/>
                                      </p:to>
                                    </p:set>
                                    <p:anim calcmode="lin" valueType="num">
                                      <p:cBhvr>
                                        <p:cTn id="17" dur="500" fill="hold"/>
                                        <p:tgtEl>
                                          <p:spTgt spid="60419">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60419">
                                            <p:txEl>
                                              <p:pRg st="1" end="1"/>
                                            </p:txEl>
                                          </p:spTgt>
                                        </p:tgtEl>
                                        <p:attrNameLst>
                                          <p:attrName>ppt_h</p:attrName>
                                        </p:attrNameLst>
                                      </p:cBhvr>
                                      <p:tavLst>
                                        <p:tav tm="0">
                                          <p:val>
                                            <p:fltVal val="0"/>
                                          </p:val>
                                        </p:tav>
                                        <p:tav tm="100000">
                                          <p:val>
                                            <p:strVal val="#ppt_h"/>
                                          </p:val>
                                        </p:tav>
                                      </p:tavLst>
                                    </p:anim>
                                    <p:animEffect transition="in" filter="fade">
                                      <p:cBhvr>
                                        <p:cTn id="19" dur="500"/>
                                        <p:tgtEl>
                                          <p:spTgt spid="60419">
                                            <p:txEl>
                                              <p:pRg st="1" end="1"/>
                                            </p:txEl>
                                          </p:spTgt>
                                        </p:tgtEl>
                                      </p:cBhvr>
                                    </p:animEffect>
                                  </p:childTnLst>
                                  <p:subTnLst>
                                    <p:animClr clrSpc="rgb" dir="cw">
                                      <p:cBhvr override="childStyle">
                                        <p:cTn dur="1" fill="hold" display="0" masterRel="nextClick" afterEffect="1"/>
                                        <p:tgtEl>
                                          <p:spTgt spid="60419">
                                            <p:txEl>
                                              <p:pRg st="1" end="1"/>
                                            </p:txEl>
                                          </p:spTgt>
                                        </p:tgtEl>
                                        <p:attrNameLst>
                                          <p:attrName>ppt_c</p:attrName>
                                        </p:attrNameLst>
                                      </p:cBhvr>
                                      <p:to>
                                        <a:srgbClr val="C0C0C0"/>
                                      </p:to>
                                    </p:animClr>
                                  </p:subTnLst>
                                </p:cTn>
                              </p:par>
                            </p:childTnLst>
                          </p:cTn>
                        </p:par>
                      </p:childTnLst>
                    </p:cTn>
                  </p:par>
                  <p:par>
                    <p:cTn id="20" fill="hold">
                      <p:stCondLst>
                        <p:cond delay="indefinite"/>
                      </p:stCondLst>
                      <p:childTnLst>
                        <p:par>
                          <p:cTn id="21" fill="hold">
                            <p:stCondLst>
                              <p:cond delay="0"/>
                            </p:stCondLst>
                            <p:childTnLst>
                              <p:par>
                                <p:cTn id="22" presetID="53" presetClass="entr" presetSubtype="0" fill="hold" grpId="0" nodeType="clickEffect">
                                  <p:stCondLst>
                                    <p:cond delay="0"/>
                                  </p:stCondLst>
                                  <p:childTnLst>
                                    <p:set>
                                      <p:cBhvr>
                                        <p:cTn id="23" dur="1" fill="hold">
                                          <p:stCondLst>
                                            <p:cond delay="0"/>
                                          </p:stCondLst>
                                        </p:cTn>
                                        <p:tgtEl>
                                          <p:spTgt spid="60419">
                                            <p:txEl>
                                              <p:pRg st="2" end="2"/>
                                            </p:txEl>
                                          </p:spTgt>
                                        </p:tgtEl>
                                        <p:attrNameLst>
                                          <p:attrName>style.visibility</p:attrName>
                                        </p:attrNameLst>
                                      </p:cBhvr>
                                      <p:to>
                                        <p:strVal val="visible"/>
                                      </p:to>
                                    </p:set>
                                    <p:anim calcmode="lin" valueType="num">
                                      <p:cBhvr>
                                        <p:cTn id="24" dur="500" fill="hold"/>
                                        <p:tgtEl>
                                          <p:spTgt spid="60419">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60419">
                                            <p:txEl>
                                              <p:pRg st="2" end="2"/>
                                            </p:txEl>
                                          </p:spTgt>
                                        </p:tgtEl>
                                        <p:attrNameLst>
                                          <p:attrName>ppt_h</p:attrName>
                                        </p:attrNameLst>
                                      </p:cBhvr>
                                      <p:tavLst>
                                        <p:tav tm="0">
                                          <p:val>
                                            <p:fltVal val="0"/>
                                          </p:val>
                                        </p:tav>
                                        <p:tav tm="100000">
                                          <p:val>
                                            <p:strVal val="#ppt_h"/>
                                          </p:val>
                                        </p:tav>
                                      </p:tavLst>
                                    </p:anim>
                                    <p:animEffect transition="in" filter="fade">
                                      <p:cBhvr>
                                        <p:cTn id="26" dur="500"/>
                                        <p:tgtEl>
                                          <p:spTgt spid="60419">
                                            <p:txEl>
                                              <p:pRg st="2" end="2"/>
                                            </p:txEl>
                                          </p:spTgt>
                                        </p:tgtEl>
                                      </p:cBhvr>
                                    </p:animEffect>
                                  </p:childTnLst>
                                  <p:subTnLst>
                                    <p:animClr clrSpc="rgb" dir="cw">
                                      <p:cBhvr override="childStyle">
                                        <p:cTn dur="1" fill="hold" display="0" masterRel="nextClick" afterEffect="1"/>
                                        <p:tgtEl>
                                          <p:spTgt spid="60419">
                                            <p:txEl>
                                              <p:pRg st="2" end="2"/>
                                            </p:txEl>
                                          </p:spTgt>
                                        </p:tgtEl>
                                        <p:attrNameLst>
                                          <p:attrName>ppt_c</p:attrName>
                                        </p:attrNameLst>
                                      </p:cBhvr>
                                      <p:to>
                                        <a:srgbClr val="C0C0C0"/>
                                      </p:to>
                                    </p:animClr>
                                  </p:subTnLst>
                                </p:cTn>
                              </p:par>
                            </p:childTnLst>
                          </p:cTn>
                        </p:par>
                      </p:childTnLst>
                    </p:cTn>
                  </p:par>
                  <p:par>
                    <p:cTn id="27" fill="hold">
                      <p:stCondLst>
                        <p:cond delay="indefinite"/>
                      </p:stCondLst>
                      <p:childTnLst>
                        <p:par>
                          <p:cTn id="28" fill="hold">
                            <p:stCondLst>
                              <p:cond delay="0"/>
                            </p:stCondLst>
                            <p:childTnLst>
                              <p:par>
                                <p:cTn id="29" presetID="53" presetClass="entr" presetSubtype="0" fill="hold" grpId="0" nodeType="clickEffect">
                                  <p:stCondLst>
                                    <p:cond delay="0"/>
                                  </p:stCondLst>
                                  <p:childTnLst>
                                    <p:set>
                                      <p:cBhvr>
                                        <p:cTn id="30" dur="1" fill="hold">
                                          <p:stCondLst>
                                            <p:cond delay="0"/>
                                          </p:stCondLst>
                                        </p:cTn>
                                        <p:tgtEl>
                                          <p:spTgt spid="60419">
                                            <p:txEl>
                                              <p:pRg st="3" end="3"/>
                                            </p:txEl>
                                          </p:spTgt>
                                        </p:tgtEl>
                                        <p:attrNameLst>
                                          <p:attrName>style.visibility</p:attrName>
                                        </p:attrNameLst>
                                      </p:cBhvr>
                                      <p:to>
                                        <p:strVal val="visible"/>
                                      </p:to>
                                    </p:set>
                                    <p:anim calcmode="lin" valueType="num">
                                      <p:cBhvr>
                                        <p:cTn id="31" dur="500" fill="hold"/>
                                        <p:tgtEl>
                                          <p:spTgt spid="60419">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60419">
                                            <p:txEl>
                                              <p:pRg st="3" end="3"/>
                                            </p:txEl>
                                          </p:spTgt>
                                        </p:tgtEl>
                                        <p:attrNameLst>
                                          <p:attrName>ppt_h</p:attrName>
                                        </p:attrNameLst>
                                      </p:cBhvr>
                                      <p:tavLst>
                                        <p:tav tm="0">
                                          <p:val>
                                            <p:fltVal val="0"/>
                                          </p:val>
                                        </p:tav>
                                        <p:tav tm="100000">
                                          <p:val>
                                            <p:strVal val="#ppt_h"/>
                                          </p:val>
                                        </p:tav>
                                      </p:tavLst>
                                    </p:anim>
                                    <p:animEffect transition="in" filter="fade">
                                      <p:cBhvr>
                                        <p:cTn id="33" dur="500"/>
                                        <p:tgtEl>
                                          <p:spTgt spid="604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P spid="60419"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02" name="Rectangle 2"/>
          <p:cNvSpPr>
            <a:spLocks noGrp="1" noChangeArrowheads="1"/>
          </p:cNvSpPr>
          <p:nvPr>
            <p:ph type="ctrTitle" idx="4294967295"/>
          </p:nvPr>
        </p:nvSpPr>
        <p:spPr>
          <a:xfrm>
            <a:off x="433388" y="1838325"/>
            <a:ext cx="8240712" cy="2468563"/>
          </a:xfrm>
          <a:noFill/>
        </p:spPr>
        <p:txBody>
          <a:bodyPr lIns="0" tIns="0" rIns="0" bIns="0">
            <a:spAutoFit/>
          </a:bodyPr>
          <a:lstStyle/>
          <a:p>
            <a:pPr defTabSz="381000" eaLnBrk="1" hangingPunct="1"/>
            <a:r>
              <a:rPr lang="en-US" altLang="en-US" sz="7200" b="1" smtClean="0">
                <a:solidFill>
                  <a:srgbClr val="A0D0FF"/>
                </a:solidFill>
                <a:latin typeface="Times New Roman" panose="02020603050405020304" pitchFamily="18" charset="0"/>
                <a:cs typeface="Times New Roman" panose="02020603050405020304" pitchFamily="18" charset="0"/>
              </a:rPr>
              <a:t>Grace Bible Church</a:t>
            </a:r>
            <a:r>
              <a:rPr lang="en-US" altLang="en-US" sz="7200" b="1" i="0" smtClean="0">
                <a:solidFill>
                  <a:srgbClr val="A0D0FF"/>
                </a:solidFill>
                <a:latin typeface="Times New Roman" panose="02020603050405020304" pitchFamily="18" charset="0"/>
                <a:cs typeface="Times New Roman" panose="02020603050405020304" pitchFamily="18" charset="0"/>
              </a:rPr>
              <a:t/>
            </a:r>
            <a:br>
              <a:rPr lang="en-US" altLang="en-US" sz="7200" b="1" i="0" smtClean="0">
                <a:solidFill>
                  <a:srgbClr val="A0D0FF"/>
                </a:solidFill>
                <a:latin typeface="Times New Roman" panose="02020603050405020304" pitchFamily="18" charset="0"/>
                <a:cs typeface="Times New Roman" panose="02020603050405020304" pitchFamily="18" charset="0"/>
              </a:rPr>
            </a:br>
            <a:r>
              <a:rPr lang="en-US" altLang="en-US" sz="5400" b="1" i="0" smtClean="0">
                <a:solidFill>
                  <a:srgbClr val="A0D0FF"/>
                </a:solidFill>
                <a:latin typeface="Times New Roman" panose="02020603050405020304" pitchFamily="18" charset="0"/>
                <a:cs typeface="Times New Roman" panose="02020603050405020304" pitchFamily="18" charset="0"/>
              </a:rPr>
              <a:t> </a:t>
            </a:r>
            <a:r>
              <a:rPr lang="en-US" altLang="en-US" sz="3600" b="1" smtClean="0">
                <a:solidFill>
                  <a:srgbClr val="FFFF90"/>
                </a:solidFill>
                <a:latin typeface="Times New Roman" panose="02020603050405020304" pitchFamily="18" charset="0"/>
                <a:cs typeface="Times New Roman" panose="02020603050405020304" pitchFamily="18" charset="0"/>
              </a:rPr>
              <a:t>Glorifying God </a:t>
            </a:r>
            <a:br>
              <a:rPr lang="en-US" altLang="en-US" sz="3600" b="1" smtClean="0">
                <a:solidFill>
                  <a:srgbClr val="FFFF90"/>
                </a:solidFill>
                <a:latin typeface="Times New Roman" panose="02020603050405020304" pitchFamily="18" charset="0"/>
                <a:cs typeface="Times New Roman" panose="02020603050405020304" pitchFamily="18" charset="0"/>
              </a:rPr>
            </a:br>
            <a:r>
              <a:rPr lang="en-US" altLang="en-US" sz="3600" b="1" smtClean="0">
                <a:solidFill>
                  <a:srgbClr val="FFFF90"/>
                </a:solidFill>
                <a:latin typeface="Times New Roman" panose="02020603050405020304" pitchFamily="18" charset="0"/>
                <a:cs typeface="Times New Roman" panose="02020603050405020304" pitchFamily="18" charset="0"/>
              </a:rPr>
              <a:t>by Making Disciples of Jesus Christ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402"/>
                                        </p:tgtEl>
                                        <p:attrNameLst>
                                          <p:attrName>style.visibility</p:attrName>
                                        </p:attrNameLst>
                                      </p:cBhvr>
                                      <p:to>
                                        <p:strVal val="visible"/>
                                      </p:to>
                                    </p:set>
                                    <p:animEffect transition="in" filter="fade">
                                      <p:cBhvr>
                                        <p:cTn id="7" dur="2000"/>
                                        <p:tgtEl>
                                          <p:spTgt spid="1024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2" grpId="0"/>
    </p:bldLst>
  </p:timing>
</p:sld>
</file>

<file path=ppt/slides/slide3.xml><?xml version="1.0" encoding="utf-8"?>
<p:sld xmlns:a="http://schemas.openxmlformats.org/drawingml/2006/main" xmlns:r="http://schemas.openxmlformats.org/officeDocument/2006/relationships" xmlns:p="http://schemas.openxmlformats.org/presentationml/2006/main">
  <p:cSld>
    <p:bg bwMode="auto">
      <p:bgPr>
        <a:solidFill>
          <a:srgbClr val="000066"/>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Our Good God</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Selected Scriptures</a:t>
            </a:r>
            <a:endParaRPr lang="en-US" altLang="en-US" sz="3600" b="1" dirty="0" smtClean="0">
              <a:solidFill>
                <a:srgbClr val="FFFF99"/>
              </a:solidFill>
              <a:latin typeface="Arial Narrow" panose="020B0606020202030204" pitchFamily="34" charset="0"/>
            </a:endParaRPr>
          </a:p>
        </p:txBody>
      </p:sp>
      <p:sp>
        <p:nvSpPr>
          <p:cNvPr id="6150" name="Rectangle 6"/>
          <p:cNvSpPr>
            <a:spLocks noGrp="1" noChangeArrowheads="1"/>
          </p:cNvSpPr>
          <p:nvPr>
            <p:ph type="body" idx="4294967295"/>
          </p:nvPr>
        </p:nvSpPr>
        <p:spPr>
          <a:xfrm>
            <a:off x="0" y="1143000"/>
            <a:ext cx="9144000" cy="5562600"/>
          </a:xfrm>
          <a:noFill/>
        </p:spPr>
        <p:txBody>
          <a:bodyPr/>
          <a:lstStyle/>
          <a:p>
            <a:pPr eaLnBrk="1" hangingPunct="1"/>
            <a:r>
              <a:rPr lang="en-US" altLang="en-US" sz="4400" b="1" dirty="0">
                <a:solidFill>
                  <a:srgbClr val="FFFFFF"/>
                </a:solidFill>
                <a:latin typeface="Arial Narrow" panose="020B0606020202030204" pitchFamily="34" charset="0"/>
              </a:rPr>
              <a:t>God is the Creator of all things and therefore self-existent and self-sufficient	</a:t>
            </a:r>
          </a:p>
          <a:p>
            <a:pPr eaLnBrk="1" hangingPunct="1"/>
            <a:r>
              <a:rPr lang="en-US" altLang="en-US" sz="4400" b="1" dirty="0" smtClean="0">
                <a:solidFill>
                  <a:srgbClr val="FFFFFF"/>
                </a:solidFill>
                <a:latin typeface="Arial Narrow" panose="020B0606020202030204" pitchFamily="34" charset="0"/>
              </a:rPr>
              <a:t>God </a:t>
            </a:r>
            <a:r>
              <a:rPr lang="en-US" altLang="en-US" sz="4400" b="1" dirty="0">
                <a:solidFill>
                  <a:srgbClr val="FFFFFF"/>
                </a:solidFill>
                <a:latin typeface="Arial Narrow" panose="020B0606020202030204" pitchFamily="34" charset="0"/>
              </a:rPr>
              <a:t>is an infinite being: Eternal - infinite in respect to time existing before, after and throughout </a:t>
            </a:r>
            <a:r>
              <a:rPr lang="en-US" altLang="en-US" sz="4400" b="1" dirty="0" smtClean="0">
                <a:solidFill>
                  <a:srgbClr val="FFFFFF"/>
                </a:solidFill>
                <a:latin typeface="Arial Narrow" panose="020B0606020202030204" pitchFamily="34" charset="0"/>
              </a:rPr>
              <a:t>time</a:t>
            </a:r>
          </a:p>
        </p:txBody>
      </p:sp>
    </p:spTree>
    <p:extLst>
      <p:ext uri="{BB962C8B-B14F-4D97-AF65-F5344CB8AC3E}">
        <p14:creationId xmlns:p14="http://schemas.microsoft.com/office/powerpoint/2010/main" val="661275906"/>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6150">
                                            <p:txEl>
                                              <p:pRg st="0" end="0"/>
                                            </p:txEl>
                                          </p:spTgt>
                                        </p:tgtEl>
                                        <p:attrNameLst>
                                          <p:attrName>style.visibility</p:attrName>
                                        </p:attrNameLst>
                                      </p:cBhvr>
                                      <p:to>
                                        <p:strVal val="visible"/>
                                      </p:to>
                                    </p:set>
                                    <p:anim calcmode="lin" valueType="num">
                                      <p:cBhvr additive="base">
                                        <p:cTn id="11" dur="500" fill="hold"/>
                                        <p:tgtEl>
                                          <p:spTgt spid="6150">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150">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0" end="0"/>
                                            </p:txEl>
                                          </p:spTgt>
                                        </p:tgtEl>
                                        <p:attrNameLst>
                                          <p:attrName>ppt_c</p:attrName>
                                        </p:attrNameLst>
                                      </p:cBhvr>
                                      <p:to>
                                        <a:srgbClr val="C0C0C0"/>
                                      </p:to>
                                    </p:animClr>
                                  </p:sub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6150">
                                            <p:txEl>
                                              <p:pRg st="1" end="1"/>
                                            </p:txEl>
                                          </p:spTgt>
                                        </p:tgtEl>
                                        <p:attrNameLst>
                                          <p:attrName>style.visibility</p:attrName>
                                        </p:attrNameLst>
                                      </p:cBhvr>
                                      <p:to>
                                        <p:strVal val="visible"/>
                                      </p:to>
                                    </p:set>
                                    <p:anim calcmode="lin" valueType="num">
                                      <p:cBhvr additive="base">
                                        <p:cTn id="17" dur="500" fill="hold"/>
                                        <p:tgtEl>
                                          <p:spTgt spid="6150">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6150">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50"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bg bwMode="auto">
      <p:bgPr>
        <a:solidFill>
          <a:srgbClr val="000066"/>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Our Good God</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Selected Scriptures</a:t>
            </a:r>
            <a:endParaRPr lang="en-US" altLang="en-US" sz="3600" b="1" dirty="0" smtClean="0">
              <a:solidFill>
                <a:srgbClr val="FFFF99"/>
              </a:solidFill>
              <a:latin typeface="Arial Narrow" panose="020B0606020202030204" pitchFamily="34" charset="0"/>
            </a:endParaRPr>
          </a:p>
        </p:txBody>
      </p:sp>
      <p:sp>
        <p:nvSpPr>
          <p:cNvPr id="6150" name="Rectangle 6"/>
          <p:cNvSpPr>
            <a:spLocks noGrp="1" noChangeArrowheads="1"/>
          </p:cNvSpPr>
          <p:nvPr>
            <p:ph type="body" idx="4294967295"/>
          </p:nvPr>
        </p:nvSpPr>
        <p:spPr>
          <a:xfrm>
            <a:off x="0" y="1143000"/>
            <a:ext cx="9144000" cy="5562600"/>
          </a:xfrm>
          <a:noFill/>
        </p:spPr>
        <p:txBody>
          <a:bodyPr/>
          <a:lstStyle/>
          <a:p>
            <a:pPr eaLnBrk="1" hangingPunct="1"/>
            <a:r>
              <a:rPr lang="en-US" altLang="en-US" sz="4400" b="1" dirty="0" smtClean="0">
                <a:solidFill>
                  <a:srgbClr val="FFFFFF"/>
                </a:solidFill>
                <a:latin typeface="Arial Narrow" panose="020B0606020202030204" pitchFamily="34" charset="0"/>
              </a:rPr>
              <a:t>God </a:t>
            </a:r>
            <a:r>
              <a:rPr lang="en-US" altLang="en-US" sz="4400" b="1" dirty="0">
                <a:solidFill>
                  <a:srgbClr val="FFFFFF"/>
                </a:solidFill>
                <a:latin typeface="Arial Narrow" panose="020B0606020202030204" pitchFamily="34" charset="0"/>
              </a:rPr>
              <a:t>is omnipresent - infinite in respect to space. Omnipotent - infinite in respect to power</a:t>
            </a:r>
          </a:p>
          <a:p>
            <a:pPr eaLnBrk="1" hangingPunct="1"/>
            <a:r>
              <a:rPr lang="en-US" altLang="en-US" sz="4400" b="1" dirty="0" smtClean="0">
                <a:solidFill>
                  <a:srgbClr val="FFFFFF"/>
                </a:solidFill>
                <a:latin typeface="Arial Narrow" panose="020B0606020202030204" pitchFamily="34" charset="0"/>
              </a:rPr>
              <a:t>God </a:t>
            </a:r>
            <a:r>
              <a:rPr lang="en-US" altLang="en-US" sz="4400" b="1" dirty="0">
                <a:solidFill>
                  <a:srgbClr val="FFFFFF"/>
                </a:solidFill>
                <a:latin typeface="Arial Narrow" panose="020B0606020202030204" pitchFamily="34" charset="0"/>
              </a:rPr>
              <a:t>is omniscient - infinite in respect to knowledge &amp; wisdom. </a:t>
            </a:r>
          </a:p>
          <a:p>
            <a:pPr eaLnBrk="1" hangingPunct="1"/>
            <a:r>
              <a:rPr lang="en-US" altLang="en-US" sz="4400" b="1" dirty="0" smtClean="0">
                <a:solidFill>
                  <a:srgbClr val="FFFFFF"/>
                </a:solidFill>
                <a:latin typeface="Arial Narrow" panose="020B0606020202030204" pitchFamily="34" charset="0"/>
              </a:rPr>
              <a:t>Being </a:t>
            </a:r>
            <a:r>
              <a:rPr lang="en-US" altLang="en-US" sz="4400" b="1" dirty="0">
                <a:solidFill>
                  <a:srgbClr val="FFFFFF"/>
                </a:solidFill>
                <a:latin typeface="Arial Narrow" panose="020B0606020202030204" pitchFamily="34" charset="0"/>
              </a:rPr>
              <a:t>infinite, God is holy - something other than anything in creation; He is the standard of </a:t>
            </a:r>
            <a:r>
              <a:rPr lang="en-US" altLang="en-US" sz="4400" b="1" dirty="0" smtClean="0">
                <a:solidFill>
                  <a:srgbClr val="FFFFFF"/>
                </a:solidFill>
                <a:latin typeface="Arial Narrow" panose="020B0606020202030204" pitchFamily="34" charset="0"/>
              </a:rPr>
              <a:t>righteousness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par>
                          <p:cTn id="7" fill="hold">
                            <p:stCondLst>
                              <p:cond delay="0"/>
                            </p:stCondLst>
                            <p:childTnLst>
                              <p:par>
                                <p:cTn id="8" presetID="2" presetClass="entr" presetSubtype="8" fill="hold" grpId="0" nodeType="afterEffect">
                                  <p:stCondLst>
                                    <p:cond delay="0"/>
                                  </p:stCondLst>
                                  <p:childTnLst>
                                    <p:set>
                                      <p:cBhvr>
                                        <p:cTn id="9" dur="1" fill="hold">
                                          <p:stCondLst>
                                            <p:cond delay="0"/>
                                          </p:stCondLst>
                                        </p:cTn>
                                        <p:tgtEl>
                                          <p:spTgt spid="6150">
                                            <p:txEl>
                                              <p:pRg st="0" end="0"/>
                                            </p:txEl>
                                          </p:spTgt>
                                        </p:tgtEl>
                                        <p:attrNameLst>
                                          <p:attrName>style.visibility</p:attrName>
                                        </p:attrNameLst>
                                      </p:cBhvr>
                                      <p:to>
                                        <p:strVal val="visible"/>
                                      </p:to>
                                    </p:set>
                                    <p:anim calcmode="lin" valueType="num">
                                      <p:cBhvr additive="base">
                                        <p:cTn id="10" dur="500" fill="hold"/>
                                        <p:tgtEl>
                                          <p:spTgt spid="6150">
                                            <p:txEl>
                                              <p:pRg st="0" end="0"/>
                                            </p:txEl>
                                          </p:spTgt>
                                        </p:tgtEl>
                                        <p:attrNameLst>
                                          <p:attrName>ppt_x</p:attrName>
                                        </p:attrNameLst>
                                      </p:cBhvr>
                                      <p:tavLst>
                                        <p:tav tm="0">
                                          <p:val>
                                            <p:strVal val="0-#ppt_w/2"/>
                                          </p:val>
                                        </p:tav>
                                        <p:tav tm="100000">
                                          <p:val>
                                            <p:strVal val="#ppt_x"/>
                                          </p:val>
                                        </p:tav>
                                      </p:tavLst>
                                    </p:anim>
                                    <p:anim calcmode="lin" valueType="num">
                                      <p:cBhvr additive="base">
                                        <p:cTn id="11" dur="500" fill="hold"/>
                                        <p:tgtEl>
                                          <p:spTgt spid="6150">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0" end="0"/>
                                            </p:txEl>
                                          </p:spTgt>
                                        </p:tgtEl>
                                        <p:attrNameLst>
                                          <p:attrName>ppt_c</p:attrName>
                                        </p:attrNameLst>
                                      </p:cBhvr>
                                      <p:to>
                                        <a:srgbClr val="C0C0C0"/>
                                      </p:to>
                                    </p:animClr>
                                  </p:subTnLst>
                                </p:cTn>
                              </p:par>
                            </p:childTnLst>
                          </p:cTn>
                        </p:par>
                      </p:childTnLst>
                    </p:cTn>
                  </p:par>
                  <p:par>
                    <p:cTn id="12" fill="hold">
                      <p:stCondLst>
                        <p:cond delay="indefinite"/>
                      </p:stCondLst>
                      <p:childTnLst>
                        <p:par>
                          <p:cTn id="13" fill="hold">
                            <p:stCondLst>
                              <p:cond delay="0"/>
                            </p:stCondLst>
                            <p:childTnLst>
                              <p:par>
                                <p:cTn id="14" presetID="2" presetClass="entr" presetSubtype="8" fill="hold" grpId="0" nodeType="clickEffect">
                                  <p:stCondLst>
                                    <p:cond delay="0"/>
                                  </p:stCondLst>
                                  <p:childTnLst>
                                    <p:set>
                                      <p:cBhvr>
                                        <p:cTn id="15" dur="1" fill="hold">
                                          <p:stCondLst>
                                            <p:cond delay="0"/>
                                          </p:stCondLst>
                                        </p:cTn>
                                        <p:tgtEl>
                                          <p:spTgt spid="6150">
                                            <p:txEl>
                                              <p:pRg st="1" end="1"/>
                                            </p:txEl>
                                          </p:spTgt>
                                        </p:tgtEl>
                                        <p:attrNameLst>
                                          <p:attrName>style.visibility</p:attrName>
                                        </p:attrNameLst>
                                      </p:cBhvr>
                                      <p:to>
                                        <p:strVal val="visible"/>
                                      </p:to>
                                    </p:set>
                                    <p:anim calcmode="lin" valueType="num">
                                      <p:cBhvr additive="base">
                                        <p:cTn id="16" dur="500" fill="hold"/>
                                        <p:tgtEl>
                                          <p:spTgt spid="6150">
                                            <p:txEl>
                                              <p:pRg st="1" end="1"/>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6150">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1" end="1"/>
                                            </p:txEl>
                                          </p:spTgt>
                                        </p:tgtEl>
                                        <p:attrNameLst>
                                          <p:attrName>ppt_c</p:attrName>
                                        </p:attrNameLst>
                                      </p:cBhvr>
                                      <p:to>
                                        <a:srgbClr val="C0C0C0"/>
                                      </p:to>
                                    </p:animClr>
                                  </p:subTnLst>
                                </p:cTn>
                              </p:par>
                            </p:childTnLst>
                          </p:cTn>
                        </p:par>
                      </p:childTnLst>
                    </p:cTn>
                  </p:par>
                  <p:par>
                    <p:cTn id="18" fill="hold">
                      <p:stCondLst>
                        <p:cond delay="indefinite"/>
                      </p:stCondLst>
                      <p:childTnLst>
                        <p:par>
                          <p:cTn id="19" fill="hold">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6150">
                                            <p:txEl>
                                              <p:pRg st="2" end="2"/>
                                            </p:txEl>
                                          </p:spTgt>
                                        </p:tgtEl>
                                        <p:attrNameLst>
                                          <p:attrName>style.visibility</p:attrName>
                                        </p:attrNameLst>
                                      </p:cBhvr>
                                      <p:to>
                                        <p:strVal val="visible"/>
                                      </p:to>
                                    </p:set>
                                    <p:anim calcmode="lin" valueType="num">
                                      <p:cBhvr additive="base">
                                        <p:cTn id="22" dur="500" fill="hold"/>
                                        <p:tgtEl>
                                          <p:spTgt spid="6150">
                                            <p:txEl>
                                              <p:pRg st="2" end="2"/>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6150">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50"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67508"/>
            <a:ext cx="9144000" cy="1354217"/>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Our Good God</a:t>
            </a:r>
            <a:r>
              <a:rPr lang="en-US" altLang="en-US" b="1" i="0" u="sng" dirty="0">
                <a:solidFill>
                  <a:srgbClr val="A0D0FF"/>
                </a:solidFill>
                <a:latin typeface="Arial Narrow" panose="020B0606020202030204" pitchFamily="34" charset="0"/>
              </a:rPr>
              <a:t/>
            </a:r>
            <a:br>
              <a:rPr lang="en-US" altLang="en-US" b="1" i="0" u="sng" dirty="0">
                <a:solidFill>
                  <a:srgbClr val="A0D0FF"/>
                </a:solidFill>
                <a:latin typeface="Arial Narrow" panose="020B0606020202030204" pitchFamily="34" charset="0"/>
              </a:rPr>
            </a:br>
            <a:r>
              <a:rPr lang="en-US" altLang="en-US" b="1" dirty="0">
                <a:solidFill>
                  <a:srgbClr val="FFFF99"/>
                </a:solidFill>
                <a:latin typeface="Arial Narrow" panose="020B0606020202030204" pitchFamily="34" charset="0"/>
              </a:rPr>
              <a:t>Selected Scriptures</a:t>
            </a:r>
            <a:endParaRPr lang="en-US" altLang="en-US" sz="3600" b="1" dirty="0" smtClean="0">
              <a:solidFill>
                <a:srgbClr val="FFFF99"/>
              </a:solidFill>
              <a:latin typeface="Arial Narrow" panose="020B0606020202030204" pitchFamily="34" charset="0"/>
            </a:endParaRPr>
          </a:p>
        </p:txBody>
      </p:sp>
      <p:sp>
        <p:nvSpPr>
          <p:cNvPr id="51203"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God </a:t>
            </a:r>
            <a:r>
              <a:rPr lang="en-US" altLang="en-US" sz="4400" b="1" dirty="0">
                <a:solidFill>
                  <a:srgbClr val="FFFFFF"/>
                </a:solidFill>
                <a:latin typeface="Arial Narrow" panose="020B0606020202030204" pitchFamily="34" charset="0"/>
              </a:rPr>
              <a:t>is immutable - unchanging in His character, nature, attributes</a:t>
            </a:r>
          </a:p>
          <a:p>
            <a:pPr eaLnBrk="1" hangingPunct="1"/>
            <a:r>
              <a:rPr lang="en-US" altLang="en-US" sz="4400" b="1" dirty="0">
                <a:solidFill>
                  <a:srgbClr val="FFFFFF"/>
                </a:solidFill>
                <a:latin typeface="Arial Narrow" panose="020B0606020202030204" pitchFamily="34" charset="0"/>
              </a:rPr>
              <a:t>God is sovereign - supreme over everything. He is faithful to do all that He promises. He can be </a:t>
            </a:r>
            <a:r>
              <a:rPr lang="en-US" altLang="en-US" sz="4400" b="1" dirty="0" smtClean="0">
                <a:solidFill>
                  <a:srgbClr val="FFFFFF"/>
                </a:solidFill>
                <a:latin typeface="Arial Narrow" panose="020B0606020202030204" pitchFamily="34" charset="0"/>
              </a:rPr>
              <a:t>trusted</a:t>
            </a:r>
            <a:endParaRPr lang="en-US" altLang="en-US" sz="4400" b="1" dirty="0">
              <a:solidFill>
                <a:srgbClr val="FFFFFF"/>
              </a:solidFill>
              <a:latin typeface="Arial Narrow" panose="020B06060202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par>
                          <p:cTn id="7" fill="hold">
                            <p:stCondLst>
                              <p:cond delay="0"/>
                            </p:stCondLst>
                            <p:childTnLst>
                              <p:par>
                                <p:cTn id="8" presetID="9" presetClass="entr" presetSubtype="0" fill="hold" grpId="0" nodeType="afterEffect">
                                  <p:stCondLst>
                                    <p:cond delay="0"/>
                                  </p:stCondLst>
                                  <p:childTnLst>
                                    <p:set>
                                      <p:cBhvr>
                                        <p:cTn id="9" dur="1" fill="hold">
                                          <p:stCondLst>
                                            <p:cond delay="0"/>
                                          </p:stCondLst>
                                        </p:cTn>
                                        <p:tgtEl>
                                          <p:spTgt spid="51203">
                                            <p:txEl>
                                              <p:pRg st="0" end="0"/>
                                            </p:txEl>
                                          </p:spTgt>
                                        </p:tgtEl>
                                        <p:attrNameLst>
                                          <p:attrName>style.visibility</p:attrName>
                                        </p:attrNameLst>
                                      </p:cBhvr>
                                      <p:to>
                                        <p:strVal val="visible"/>
                                      </p:to>
                                    </p:set>
                                    <p:animEffect transition="in" filter="dissolve">
                                      <p:cBhvr>
                                        <p:cTn id="10" dur="500"/>
                                        <p:tgtEl>
                                          <p:spTgt spid="51203">
                                            <p:txEl>
                                              <p:pRg st="0" end="0"/>
                                            </p:txEl>
                                          </p:spTgt>
                                        </p:tgtEl>
                                      </p:cBhvr>
                                    </p:animEffect>
                                  </p:childTnLst>
                                  <p:subTnLst>
                                    <p:animClr clrSpc="rgb" dir="cw">
                                      <p:cBhvr override="childStyle">
                                        <p:cTn dur="1" fill="hold" display="0" masterRel="nextClick" afterEffect="1"/>
                                        <p:tgtEl>
                                          <p:spTgt spid="51203">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1203">
                                            <p:txEl>
                                              <p:pRg st="1" end="1"/>
                                            </p:txEl>
                                          </p:spTgt>
                                        </p:tgtEl>
                                        <p:attrNameLst>
                                          <p:attrName>style.visibility</p:attrName>
                                        </p:attrNameLst>
                                      </p:cBhvr>
                                      <p:to>
                                        <p:strVal val="visible"/>
                                      </p:to>
                                    </p:set>
                                    <p:animEffect transition="in" filter="dissolve">
                                      <p:cBhvr>
                                        <p:cTn id="15" dur="500"/>
                                        <p:tgtEl>
                                          <p:spTgt spid="512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67508"/>
            <a:ext cx="9144000" cy="1354217"/>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Our Good God</a:t>
            </a:r>
            <a:r>
              <a:rPr lang="en-US" altLang="en-US" b="1" i="0" u="sng" dirty="0">
                <a:solidFill>
                  <a:srgbClr val="A0D0FF"/>
                </a:solidFill>
                <a:latin typeface="Arial Narrow" panose="020B0606020202030204" pitchFamily="34" charset="0"/>
              </a:rPr>
              <a:t/>
            </a:r>
            <a:br>
              <a:rPr lang="en-US" altLang="en-US" b="1" i="0" u="sng" dirty="0">
                <a:solidFill>
                  <a:srgbClr val="A0D0FF"/>
                </a:solidFill>
                <a:latin typeface="Arial Narrow" panose="020B0606020202030204" pitchFamily="34" charset="0"/>
              </a:rPr>
            </a:br>
            <a:r>
              <a:rPr lang="en-US" altLang="en-US" b="1" dirty="0">
                <a:solidFill>
                  <a:srgbClr val="FFFF99"/>
                </a:solidFill>
                <a:latin typeface="Arial Narrow" panose="020B0606020202030204" pitchFamily="34" charset="0"/>
              </a:rPr>
              <a:t>Selected Scriptures</a:t>
            </a:r>
            <a:endParaRPr lang="en-US" altLang="en-US" sz="3600" b="1" dirty="0" smtClean="0">
              <a:solidFill>
                <a:srgbClr val="FFFF99"/>
              </a:solidFill>
              <a:latin typeface="Arial Narrow" panose="020B0606020202030204" pitchFamily="34" charset="0"/>
            </a:endParaRPr>
          </a:p>
        </p:txBody>
      </p:sp>
      <p:sp>
        <p:nvSpPr>
          <p:cNvPr id="51203"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God </a:t>
            </a:r>
            <a:r>
              <a:rPr lang="en-US" altLang="en-US" sz="4400" b="1" dirty="0">
                <a:solidFill>
                  <a:srgbClr val="FFFFFF"/>
                </a:solidFill>
                <a:latin typeface="Arial Narrow" panose="020B0606020202030204" pitchFamily="34" charset="0"/>
              </a:rPr>
              <a:t>is just - </a:t>
            </a:r>
            <a:r>
              <a:rPr lang="en-US" altLang="en-US" sz="4400" b="1">
                <a:solidFill>
                  <a:srgbClr val="FFFFFF"/>
                </a:solidFill>
                <a:latin typeface="Arial Narrow" panose="020B0606020202030204" pitchFamily="34" charset="0"/>
              </a:rPr>
              <a:t>He </a:t>
            </a:r>
            <a:r>
              <a:rPr lang="en-US" altLang="en-US" sz="4400" b="1" smtClean="0">
                <a:solidFill>
                  <a:srgbClr val="FFFFFF"/>
                </a:solidFill>
                <a:latin typeface="Arial Narrow" panose="020B0606020202030204" pitchFamily="34" charset="0"/>
              </a:rPr>
              <a:t>fulfills </a:t>
            </a:r>
            <a:r>
              <a:rPr lang="en-US" altLang="en-US" sz="4400" b="1" dirty="0">
                <a:solidFill>
                  <a:srgbClr val="FFFFFF"/>
                </a:solidFill>
                <a:latin typeface="Arial Narrow" panose="020B0606020202030204" pitchFamily="34" charset="0"/>
              </a:rPr>
              <a:t>all His promises and applies all of His commands without partiality</a:t>
            </a:r>
          </a:p>
          <a:p>
            <a:pPr eaLnBrk="1" hangingPunct="1"/>
            <a:r>
              <a:rPr lang="en-US" altLang="en-US" sz="4400" b="1" dirty="0">
                <a:solidFill>
                  <a:srgbClr val="FFFFFF"/>
                </a:solidFill>
                <a:latin typeface="Arial Narrow" panose="020B0606020202030204" pitchFamily="34" charset="0"/>
              </a:rPr>
              <a:t>God’s moral attributes are to be reflected by man even though distorted by sin</a:t>
            </a:r>
          </a:p>
        </p:txBody>
      </p:sp>
    </p:spTree>
    <p:extLst>
      <p:ext uri="{BB962C8B-B14F-4D97-AF65-F5344CB8AC3E}">
        <p14:creationId xmlns:p14="http://schemas.microsoft.com/office/powerpoint/2010/main" val="42905653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par>
                          <p:cTn id="7" fill="hold">
                            <p:stCondLst>
                              <p:cond delay="0"/>
                            </p:stCondLst>
                            <p:childTnLst>
                              <p:par>
                                <p:cTn id="8" presetID="9" presetClass="entr" presetSubtype="0" fill="hold" grpId="0" nodeType="afterEffect">
                                  <p:stCondLst>
                                    <p:cond delay="0"/>
                                  </p:stCondLst>
                                  <p:childTnLst>
                                    <p:set>
                                      <p:cBhvr>
                                        <p:cTn id="9" dur="1" fill="hold">
                                          <p:stCondLst>
                                            <p:cond delay="0"/>
                                          </p:stCondLst>
                                        </p:cTn>
                                        <p:tgtEl>
                                          <p:spTgt spid="51203">
                                            <p:txEl>
                                              <p:pRg st="0" end="0"/>
                                            </p:txEl>
                                          </p:spTgt>
                                        </p:tgtEl>
                                        <p:attrNameLst>
                                          <p:attrName>style.visibility</p:attrName>
                                        </p:attrNameLst>
                                      </p:cBhvr>
                                      <p:to>
                                        <p:strVal val="visible"/>
                                      </p:to>
                                    </p:set>
                                    <p:animEffect transition="in" filter="dissolve">
                                      <p:cBhvr>
                                        <p:cTn id="10" dur="500"/>
                                        <p:tgtEl>
                                          <p:spTgt spid="51203">
                                            <p:txEl>
                                              <p:pRg st="0" end="0"/>
                                            </p:txEl>
                                          </p:spTgt>
                                        </p:tgtEl>
                                      </p:cBhvr>
                                    </p:animEffect>
                                  </p:childTnLst>
                                  <p:subTnLst>
                                    <p:animClr clrSpc="rgb" dir="cw">
                                      <p:cBhvr override="childStyle">
                                        <p:cTn dur="1" fill="hold" display="0" masterRel="nextClick" afterEffect="1"/>
                                        <p:tgtEl>
                                          <p:spTgt spid="51203">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1203">
                                            <p:txEl>
                                              <p:pRg st="1" end="1"/>
                                            </p:txEl>
                                          </p:spTgt>
                                        </p:tgtEl>
                                        <p:attrNameLst>
                                          <p:attrName>style.visibility</p:attrName>
                                        </p:attrNameLst>
                                      </p:cBhvr>
                                      <p:to>
                                        <p:strVal val="visible"/>
                                      </p:to>
                                    </p:set>
                                    <p:animEffect transition="in" filter="dissolve">
                                      <p:cBhvr>
                                        <p:cTn id="15" dur="500"/>
                                        <p:tgtEl>
                                          <p:spTgt spid="512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ctrTitle" idx="4294967295"/>
          </p:nvPr>
        </p:nvSpPr>
        <p:spPr>
          <a:xfrm>
            <a:off x="0" y="0"/>
            <a:ext cx="9144000" cy="677108"/>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The Goodness of </a:t>
            </a:r>
            <a:r>
              <a:rPr lang="en-US" altLang="en-US" b="1" u="sng" dirty="0" smtClean="0">
                <a:solidFill>
                  <a:srgbClr val="A0D0FF"/>
                </a:solidFill>
                <a:latin typeface="Arial Narrow" panose="020B0606020202030204" pitchFamily="34" charset="0"/>
              </a:rPr>
              <a:t>God</a:t>
            </a:r>
            <a:endParaRPr lang="en-US" altLang="en-US" sz="3600" b="1" dirty="0" smtClean="0">
              <a:solidFill>
                <a:srgbClr val="FFFF99"/>
              </a:solidFill>
              <a:latin typeface="Arial Narrow" panose="020B0606020202030204" pitchFamily="34" charset="0"/>
            </a:endParaRPr>
          </a:p>
        </p:txBody>
      </p:sp>
      <p:sp>
        <p:nvSpPr>
          <p:cNvPr id="59395" name="Rectangle 3"/>
          <p:cNvSpPr>
            <a:spLocks noGrp="1" noChangeArrowheads="1"/>
          </p:cNvSpPr>
          <p:nvPr>
            <p:ph type="body" idx="4294967295"/>
          </p:nvPr>
        </p:nvSpPr>
        <p:spPr>
          <a:xfrm>
            <a:off x="0" y="677108"/>
            <a:ext cx="9144000" cy="6180892"/>
          </a:xfrm>
          <a:noFill/>
        </p:spPr>
        <p:txBody>
          <a:bodyPr/>
          <a:lstStyle/>
          <a:p>
            <a:pPr eaLnBrk="1" hangingPunct="1"/>
            <a:r>
              <a:rPr lang="en-US" altLang="en-US" sz="4400" b="1" dirty="0">
                <a:solidFill>
                  <a:srgbClr val="FFFFFF"/>
                </a:solidFill>
                <a:latin typeface="Arial Narrow" panose="020B0606020202030204" pitchFamily="34" charset="0"/>
              </a:rPr>
              <a:t>It is absurd to reject God’s goodness &amp; then use that as a basis for denial of His existence</a:t>
            </a:r>
          </a:p>
          <a:p>
            <a:pPr eaLnBrk="1" hangingPunct="1"/>
            <a:r>
              <a:rPr lang="en-US" altLang="en-US" sz="4400" b="1" dirty="0" smtClean="0">
                <a:solidFill>
                  <a:srgbClr val="FFFFFF"/>
                </a:solidFill>
                <a:latin typeface="Arial Narrow" panose="020B0606020202030204" pitchFamily="34" charset="0"/>
              </a:rPr>
              <a:t>God </a:t>
            </a:r>
            <a:r>
              <a:rPr lang="en-US" altLang="en-US" sz="4400" b="1" dirty="0">
                <a:solidFill>
                  <a:srgbClr val="FFFFFF"/>
                </a:solidFill>
                <a:latin typeface="Arial Narrow" panose="020B0606020202030204" pitchFamily="34" charset="0"/>
              </a:rPr>
              <a:t>exists regardless of human evaluation of His goodness - and an evil </a:t>
            </a:r>
            <a:r>
              <a:rPr lang="en-US" altLang="en-US" sz="4400" b="1" dirty="0" smtClean="0">
                <a:solidFill>
                  <a:srgbClr val="FFFFFF"/>
                </a:solidFill>
                <a:latin typeface="Arial Narrow" panose="020B0606020202030204" pitchFamily="34" charset="0"/>
              </a:rPr>
              <a:t>god </a:t>
            </a:r>
            <a:r>
              <a:rPr lang="en-US" altLang="en-US" sz="4400" b="1" dirty="0">
                <a:solidFill>
                  <a:srgbClr val="FFFFFF"/>
                </a:solidFill>
                <a:latin typeface="Arial Narrow" panose="020B0606020202030204" pitchFamily="34" charset="0"/>
              </a:rPr>
              <a:t>should be even more </a:t>
            </a:r>
            <a:r>
              <a:rPr lang="en-US" altLang="en-US" sz="4400" b="1" dirty="0" smtClean="0">
                <a:solidFill>
                  <a:srgbClr val="FFFFFF"/>
                </a:solidFill>
                <a:latin typeface="Arial Narrow" panose="020B0606020202030204" pitchFamily="34" charset="0"/>
              </a:rPr>
              <a:t>feared</a:t>
            </a:r>
          </a:p>
        </p:txBody>
      </p:sp>
    </p:spTree>
    <p:extLst>
      <p:ext uri="{BB962C8B-B14F-4D97-AF65-F5344CB8AC3E}">
        <p14:creationId xmlns:p14="http://schemas.microsoft.com/office/powerpoint/2010/main" val="1576259316"/>
      </p:ext>
    </p:extLst>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9394"/>
                                        </p:tgtEl>
                                        <p:attrNameLst>
                                          <p:attrName>style.visibility</p:attrName>
                                        </p:attrNameLst>
                                      </p:cBhvr>
                                      <p:to>
                                        <p:strVal val="visible"/>
                                      </p:to>
                                    </p:set>
                                  </p:childTnLst>
                                </p:cTn>
                              </p:par>
                            </p:childTnLst>
                          </p:cTn>
                        </p:par>
                        <p:par>
                          <p:cTn id="7" fill="hold" nodeType="withGroup">
                            <p:stCondLst>
                              <p:cond delay="0"/>
                            </p:stCondLst>
                            <p:childTnLst>
                              <p:par>
                                <p:cTn id="8" presetID="14" presetClass="entr" presetSubtype="10" fill="hold" grpId="0" nodeType="afterEffect">
                                  <p:stCondLst>
                                    <p:cond delay="0"/>
                                  </p:stCondLst>
                                  <p:childTnLst>
                                    <p:set>
                                      <p:cBhvr>
                                        <p:cTn id="9" dur="1" fill="hold">
                                          <p:stCondLst>
                                            <p:cond delay="0"/>
                                          </p:stCondLst>
                                        </p:cTn>
                                        <p:tgtEl>
                                          <p:spTgt spid="59395">
                                            <p:txEl>
                                              <p:pRg st="0" end="0"/>
                                            </p:txEl>
                                          </p:spTgt>
                                        </p:tgtEl>
                                        <p:attrNameLst>
                                          <p:attrName>style.visibility</p:attrName>
                                        </p:attrNameLst>
                                      </p:cBhvr>
                                      <p:to>
                                        <p:strVal val="visible"/>
                                      </p:to>
                                    </p:set>
                                    <p:animEffect transition="in" filter="randombar(horizontal)">
                                      <p:cBhvr>
                                        <p:cTn id="10" dur="500"/>
                                        <p:tgtEl>
                                          <p:spTgt spid="59395">
                                            <p:txEl>
                                              <p:pRg st="0" end="0"/>
                                            </p:txEl>
                                          </p:spTgt>
                                        </p:tgtEl>
                                      </p:cBhvr>
                                    </p:animEffect>
                                  </p:childTnLst>
                                  <p:subTnLst>
                                    <p:animClr clrSpc="rgb" dir="cw">
                                      <p:cBhvr override="childStyle">
                                        <p:cTn dur="1" fill="hold" display="0" masterRel="nextClick" afterEffect="1"/>
                                        <p:tgtEl>
                                          <p:spTgt spid="59395">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59395">
                                            <p:txEl>
                                              <p:pRg st="1" end="1"/>
                                            </p:txEl>
                                          </p:spTgt>
                                        </p:tgtEl>
                                        <p:attrNameLst>
                                          <p:attrName>style.visibility</p:attrName>
                                        </p:attrNameLst>
                                      </p:cBhvr>
                                      <p:to>
                                        <p:strVal val="visible"/>
                                      </p:to>
                                    </p:set>
                                    <p:animEffect transition="in" filter="randombar(horizontal)">
                                      <p:cBhvr>
                                        <p:cTn id="15" dur="500"/>
                                        <p:tgtEl>
                                          <p:spTgt spid="5939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ctrTitle" idx="4294967295"/>
          </p:nvPr>
        </p:nvSpPr>
        <p:spPr>
          <a:xfrm>
            <a:off x="0" y="0"/>
            <a:ext cx="9144000" cy="677108"/>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The Goodness of </a:t>
            </a:r>
            <a:r>
              <a:rPr lang="en-US" altLang="en-US" b="1" u="sng" dirty="0" smtClean="0">
                <a:solidFill>
                  <a:srgbClr val="A0D0FF"/>
                </a:solidFill>
                <a:latin typeface="Arial Narrow" panose="020B0606020202030204" pitchFamily="34" charset="0"/>
              </a:rPr>
              <a:t>God</a:t>
            </a:r>
            <a:endParaRPr lang="en-US" altLang="en-US" sz="3600" b="1" dirty="0" smtClean="0">
              <a:solidFill>
                <a:srgbClr val="FFFF99"/>
              </a:solidFill>
              <a:latin typeface="Arial Narrow" panose="020B0606020202030204" pitchFamily="34" charset="0"/>
            </a:endParaRPr>
          </a:p>
        </p:txBody>
      </p:sp>
      <p:sp>
        <p:nvSpPr>
          <p:cNvPr id="59395" name="Rectangle 3"/>
          <p:cNvSpPr>
            <a:spLocks noGrp="1" noChangeArrowheads="1"/>
          </p:cNvSpPr>
          <p:nvPr>
            <p:ph type="body" idx="4294967295"/>
          </p:nvPr>
        </p:nvSpPr>
        <p:spPr>
          <a:xfrm>
            <a:off x="0" y="677108"/>
            <a:ext cx="9144000" cy="6180892"/>
          </a:xfrm>
          <a:noFill/>
        </p:spPr>
        <p:txBody>
          <a:bodyPr/>
          <a:lstStyle/>
          <a:p>
            <a:pPr eaLnBrk="1" hangingPunct="1"/>
            <a:r>
              <a:rPr lang="en-US" altLang="en-US" sz="4400" b="1" dirty="0" smtClean="0">
                <a:solidFill>
                  <a:srgbClr val="FFFFFF"/>
                </a:solidFill>
                <a:latin typeface="Arial Narrow" panose="020B0606020202030204" pitchFamily="34" charset="0"/>
              </a:rPr>
              <a:t>God </a:t>
            </a:r>
            <a:r>
              <a:rPr lang="en-US" altLang="en-US" sz="4400" b="1" dirty="0">
                <a:solidFill>
                  <a:srgbClr val="FFFFFF"/>
                </a:solidFill>
                <a:latin typeface="Arial Narrow" panose="020B0606020202030204" pitchFamily="34" charset="0"/>
              </a:rPr>
              <a:t>sets the standard of what is good, not man. Man’s standards are fickle and can be very evil</a:t>
            </a:r>
          </a:p>
          <a:p>
            <a:pPr eaLnBrk="1" hangingPunct="1"/>
            <a:r>
              <a:rPr lang="en-US" altLang="en-US" sz="4400" b="1" dirty="0" smtClean="0">
                <a:solidFill>
                  <a:srgbClr val="FFFFFF"/>
                </a:solidFill>
                <a:latin typeface="Arial Narrow" panose="020B0606020202030204" pitchFamily="34" charset="0"/>
              </a:rPr>
              <a:t>The </a:t>
            </a:r>
            <a:r>
              <a:rPr lang="en-US" altLang="en-US" sz="4400" b="1" dirty="0">
                <a:solidFill>
                  <a:srgbClr val="FFFFFF"/>
                </a:solidFill>
                <a:latin typeface="Arial Narrow" panose="020B0606020202030204" pitchFamily="34" charset="0"/>
              </a:rPr>
              <a:t>existence of evil not from a lack of God being good - it is  due to the sins of Satan and </a:t>
            </a:r>
            <a:r>
              <a:rPr lang="en-US" altLang="en-US" sz="4400" b="1" dirty="0" smtClean="0">
                <a:solidFill>
                  <a:srgbClr val="FFFFFF"/>
                </a:solidFill>
                <a:latin typeface="Arial Narrow" panose="020B0606020202030204" pitchFamily="34" charset="0"/>
              </a:rPr>
              <a:t>man</a:t>
            </a:r>
          </a:p>
        </p:txBody>
      </p:sp>
    </p:spTree>
    <p:extLst>
      <p:ext uri="{BB962C8B-B14F-4D97-AF65-F5344CB8AC3E}">
        <p14:creationId xmlns:p14="http://schemas.microsoft.com/office/powerpoint/2010/main" val="33238142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9394"/>
                                        </p:tgtEl>
                                        <p:attrNameLst>
                                          <p:attrName>style.visibility</p:attrName>
                                        </p:attrNameLst>
                                      </p:cBhvr>
                                      <p:to>
                                        <p:strVal val="visible"/>
                                      </p:to>
                                    </p:set>
                                  </p:childTnLst>
                                </p:cTn>
                              </p:par>
                            </p:childTnLst>
                          </p:cTn>
                        </p:par>
                        <p:par>
                          <p:cTn id="7" fill="hold">
                            <p:stCondLst>
                              <p:cond delay="0"/>
                            </p:stCondLst>
                            <p:childTnLst>
                              <p:par>
                                <p:cTn id="8" presetID="14" presetClass="entr" presetSubtype="10" fill="hold" grpId="0" nodeType="afterEffect">
                                  <p:stCondLst>
                                    <p:cond delay="0"/>
                                  </p:stCondLst>
                                  <p:childTnLst>
                                    <p:set>
                                      <p:cBhvr>
                                        <p:cTn id="9" dur="1" fill="hold">
                                          <p:stCondLst>
                                            <p:cond delay="0"/>
                                          </p:stCondLst>
                                        </p:cTn>
                                        <p:tgtEl>
                                          <p:spTgt spid="59395">
                                            <p:txEl>
                                              <p:pRg st="0" end="0"/>
                                            </p:txEl>
                                          </p:spTgt>
                                        </p:tgtEl>
                                        <p:attrNameLst>
                                          <p:attrName>style.visibility</p:attrName>
                                        </p:attrNameLst>
                                      </p:cBhvr>
                                      <p:to>
                                        <p:strVal val="visible"/>
                                      </p:to>
                                    </p:set>
                                    <p:animEffect transition="in" filter="randombar(horizontal)">
                                      <p:cBhvr>
                                        <p:cTn id="10" dur="500"/>
                                        <p:tgtEl>
                                          <p:spTgt spid="59395">
                                            <p:txEl>
                                              <p:pRg st="0" end="0"/>
                                            </p:txEl>
                                          </p:spTgt>
                                        </p:tgtEl>
                                      </p:cBhvr>
                                    </p:animEffect>
                                  </p:childTnLst>
                                  <p:subTnLst>
                                    <p:animClr clrSpc="rgb" dir="cw">
                                      <p:cBhvr override="childStyle">
                                        <p:cTn dur="1" fill="hold" display="0" masterRel="nextClick" afterEffect="1"/>
                                        <p:tgtEl>
                                          <p:spTgt spid="59395">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59395">
                                            <p:txEl>
                                              <p:pRg st="1" end="1"/>
                                            </p:txEl>
                                          </p:spTgt>
                                        </p:tgtEl>
                                        <p:attrNameLst>
                                          <p:attrName>style.visibility</p:attrName>
                                        </p:attrNameLst>
                                      </p:cBhvr>
                                      <p:to>
                                        <p:strVal val="visible"/>
                                      </p:to>
                                    </p:set>
                                    <p:animEffect transition="in" filter="randombar(horizontal)">
                                      <p:cBhvr>
                                        <p:cTn id="15" dur="500"/>
                                        <p:tgtEl>
                                          <p:spTgt spid="5939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ctrTitle" idx="4294967295"/>
          </p:nvPr>
        </p:nvSpPr>
        <p:spPr>
          <a:xfrm>
            <a:off x="0" y="0"/>
            <a:ext cx="9144000" cy="677108"/>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The Goodness of </a:t>
            </a:r>
            <a:r>
              <a:rPr lang="en-US" altLang="en-US" b="1" u="sng" dirty="0" smtClean="0">
                <a:solidFill>
                  <a:srgbClr val="A0D0FF"/>
                </a:solidFill>
                <a:latin typeface="Arial Narrow" panose="020B0606020202030204" pitchFamily="34" charset="0"/>
              </a:rPr>
              <a:t>God</a:t>
            </a:r>
            <a:endParaRPr lang="en-US" altLang="en-US" sz="3600" b="1" dirty="0" smtClean="0">
              <a:solidFill>
                <a:srgbClr val="FFFF99"/>
              </a:solidFill>
              <a:latin typeface="Arial Narrow" panose="020B0606020202030204" pitchFamily="34" charset="0"/>
            </a:endParaRPr>
          </a:p>
        </p:txBody>
      </p:sp>
      <p:sp>
        <p:nvSpPr>
          <p:cNvPr id="59395" name="Rectangle 3"/>
          <p:cNvSpPr>
            <a:spLocks noGrp="1" noChangeArrowheads="1"/>
          </p:cNvSpPr>
          <p:nvPr>
            <p:ph type="body" idx="4294967295"/>
          </p:nvPr>
        </p:nvSpPr>
        <p:spPr>
          <a:xfrm>
            <a:off x="0" y="677108"/>
            <a:ext cx="9144000" cy="6180892"/>
          </a:xfrm>
          <a:noFill/>
        </p:spPr>
        <p:txBody>
          <a:bodyPr/>
          <a:lstStyle/>
          <a:p>
            <a:pPr eaLnBrk="1" hangingPunct="1"/>
            <a:r>
              <a:rPr lang="en-US" altLang="en-US" sz="4400" b="1" dirty="0" smtClean="0">
                <a:solidFill>
                  <a:srgbClr val="FFFFFF"/>
                </a:solidFill>
                <a:latin typeface="Arial Narrow" panose="020B0606020202030204" pitchFamily="34" charset="0"/>
              </a:rPr>
              <a:t>God’s </a:t>
            </a:r>
            <a:r>
              <a:rPr lang="en-US" altLang="en-US" sz="4400" b="1" dirty="0">
                <a:solidFill>
                  <a:srgbClr val="FFFFFF"/>
                </a:solidFill>
                <a:latin typeface="Arial Narrow" panose="020B0606020202030204" pitchFamily="34" charset="0"/>
              </a:rPr>
              <a:t>goodness is demonstrated in His patience, longsuffering, mercy and grace toward those who do evil</a:t>
            </a:r>
          </a:p>
          <a:p>
            <a:pPr eaLnBrk="1" hangingPunct="1"/>
            <a:r>
              <a:rPr lang="en-US" altLang="en-US" sz="4400" b="1" dirty="0" smtClean="0">
                <a:solidFill>
                  <a:srgbClr val="FFFFFF"/>
                </a:solidFill>
                <a:latin typeface="Arial Narrow" panose="020B0606020202030204" pitchFamily="34" charset="0"/>
              </a:rPr>
              <a:t>God’s </a:t>
            </a:r>
            <a:r>
              <a:rPr lang="en-US" altLang="en-US" sz="4400" b="1" dirty="0">
                <a:solidFill>
                  <a:srgbClr val="FFFFFF"/>
                </a:solidFill>
                <a:latin typeface="Arial Narrow" panose="020B0606020202030204" pitchFamily="34" charset="0"/>
              </a:rPr>
              <a:t>goodness is demonstrated in His anger, wrath &amp; just condemnation of those that do not repent</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25957775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9394"/>
                                        </p:tgtEl>
                                        <p:attrNameLst>
                                          <p:attrName>style.visibility</p:attrName>
                                        </p:attrNameLst>
                                      </p:cBhvr>
                                      <p:to>
                                        <p:strVal val="visible"/>
                                      </p:to>
                                    </p:set>
                                  </p:childTnLst>
                                </p:cTn>
                              </p:par>
                            </p:childTnLst>
                          </p:cTn>
                        </p:par>
                        <p:par>
                          <p:cTn id="7" fill="hold">
                            <p:stCondLst>
                              <p:cond delay="0"/>
                            </p:stCondLst>
                            <p:childTnLst>
                              <p:par>
                                <p:cTn id="8" presetID="14" presetClass="entr" presetSubtype="10" fill="hold" grpId="0" nodeType="afterEffect">
                                  <p:stCondLst>
                                    <p:cond delay="0"/>
                                  </p:stCondLst>
                                  <p:childTnLst>
                                    <p:set>
                                      <p:cBhvr>
                                        <p:cTn id="9" dur="1" fill="hold">
                                          <p:stCondLst>
                                            <p:cond delay="0"/>
                                          </p:stCondLst>
                                        </p:cTn>
                                        <p:tgtEl>
                                          <p:spTgt spid="59395">
                                            <p:txEl>
                                              <p:pRg st="0" end="0"/>
                                            </p:txEl>
                                          </p:spTgt>
                                        </p:tgtEl>
                                        <p:attrNameLst>
                                          <p:attrName>style.visibility</p:attrName>
                                        </p:attrNameLst>
                                      </p:cBhvr>
                                      <p:to>
                                        <p:strVal val="visible"/>
                                      </p:to>
                                    </p:set>
                                    <p:animEffect transition="in" filter="randombar(horizontal)">
                                      <p:cBhvr>
                                        <p:cTn id="10" dur="500"/>
                                        <p:tgtEl>
                                          <p:spTgt spid="59395">
                                            <p:txEl>
                                              <p:pRg st="0" end="0"/>
                                            </p:txEl>
                                          </p:spTgt>
                                        </p:tgtEl>
                                      </p:cBhvr>
                                    </p:animEffect>
                                  </p:childTnLst>
                                  <p:subTnLst>
                                    <p:animClr clrSpc="rgb" dir="cw">
                                      <p:cBhvr override="childStyle">
                                        <p:cTn dur="1" fill="hold" display="0" masterRel="nextClick" afterEffect="1"/>
                                        <p:tgtEl>
                                          <p:spTgt spid="59395">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59395">
                                            <p:txEl>
                                              <p:pRg st="1" end="1"/>
                                            </p:txEl>
                                          </p:spTgt>
                                        </p:tgtEl>
                                        <p:attrNameLst>
                                          <p:attrName>style.visibility</p:attrName>
                                        </p:attrNameLst>
                                      </p:cBhvr>
                                      <p:to>
                                        <p:strVal val="visible"/>
                                      </p:to>
                                    </p:set>
                                    <p:animEffect transition="in" filter="randombar(horizontal)">
                                      <p:cBhvr>
                                        <p:cTn id="15" dur="500"/>
                                        <p:tgtEl>
                                          <p:spTgt spid="5939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0" uiExpand="1" build="p"/>
    </p:bld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Default Design">
  <a:themeElements>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Sermon 1</Template>
  <TotalTime>822</TotalTime>
  <Words>849</Words>
  <Application>Microsoft Office PowerPoint</Application>
  <PresentationFormat>On-screen Show (4:3)</PresentationFormat>
  <Paragraphs>94</Paragraphs>
  <Slides>22</Slides>
  <Notes>22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22</vt:i4>
      </vt:variant>
    </vt:vector>
  </HeadingPairs>
  <TitlesOfParts>
    <vt:vector size="30" baseType="lpstr">
      <vt:lpstr>Arial</vt:lpstr>
      <vt:lpstr>Arial Narrow</vt:lpstr>
      <vt:lpstr>TekniaGreek</vt:lpstr>
      <vt:lpstr>TekniaHebrew</vt:lpstr>
      <vt:lpstr>Times New Roman</vt:lpstr>
      <vt:lpstr>Wingdings</vt:lpstr>
      <vt:lpstr>Custom Design</vt:lpstr>
      <vt:lpstr>3_Default Design</vt:lpstr>
      <vt:lpstr>Grace Bible Church  Glorifying God  by Making Disciples of Jesus Christ</vt:lpstr>
      <vt:lpstr>A reminder to consider others Please:</vt:lpstr>
      <vt:lpstr>Our Good God Selected Scriptures</vt:lpstr>
      <vt:lpstr>Our Good God Selected Scriptures</vt:lpstr>
      <vt:lpstr>Our Good God Selected Scriptures</vt:lpstr>
      <vt:lpstr>Our Good God Selected Scriptures</vt:lpstr>
      <vt:lpstr>The Goodness of God</vt:lpstr>
      <vt:lpstr>The Goodness of God</vt:lpstr>
      <vt:lpstr>The Goodness of God</vt:lpstr>
      <vt:lpstr>Defining Good</vt:lpstr>
      <vt:lpstr>Defining Good</vt:lpstr>
      <vt:lpstr>The Goodness of God Declared</vt:lpstr>
      <vt:lpstr>The Goodness of God Declared</vt:lpstr>
      <vt:lpstr>The Goodness of God Declared</vt:lpstr>
      <vt:lpstr>The Source of Goodness</vt:lpstr>
      <vt:lpstr>The Source of Goodness</vt:lpstr>
      <vt:lpstr>Doubting God’s Goodness</vt:lpstr>
      <vt:lpstr>Doubting God’s Goodness</vt:lpstr>
      <vt:lpstr>Challenges Concerning God’s Goodness</vt:lpstr>
      <vt:lpstr>Challenges Concerning God’s Goodness</vt:lpstr>
      <vt:lpstr>Conclusions</vt:lpstr>
      <vt:lpstr>Grace Bible Church  Glorifying God  by Making Disciples of Jesus Christ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Grace Bible Church</dc:title>
  <dc:creator>Scott</dc:creator>
  <cp:lastModifiedBy>Microsoft account</cp:lastModifiedBy>
  <cp:revision>54</cp:revision>
  <dcterms:modified xsi:type="dcterms:W3CDTF">2022-04-24T02:05:14Z</dcterms:modified>
</cp:coreProperties>
</file>