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278" r:id="rId6"/>
    <p:sldId id="279" r:id="rId7"/>
    <p:sldId id="280" r:id="rId8"/>
    <p:sldId id="300" r:id="rId9"/>
    <p:sldId id="301" r:id="rId10"/>
    <p:sldId id="281" r:id="rId11"/>
    <p:sldId id="302" r:id="rId12"/>
    <p:sldId id="282" r:id="rId13"/>
    <p:sldId id="305" r:id="rId14"/>
    <p:sldId id="303" r:id="rId15"/>
    <p:sldId id="304" r:id="rId16"/>
    <p:sldId id="306" r:id="rId17"/>
    <p:sldId id="307" r:id="rId18"/>
    <p:sldId id="283" r:id="rId19"/>
    <p:sldId id="308" r:id="rId20"/>
    <p:sldId id="309" r:id="rId21"/>
    <p:sldId id="310" r:id="rId22"/>
    <p:sldId id="286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5756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4605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44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7073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8404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5351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700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11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3473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70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6657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Importance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15:12-20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did not rise from the dead, then He is a liar and the gospel message is false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did rise from the dead, so the gospel is the true hope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21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resurrection distinguishes Jesus from all other men who have ever lived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response of the philosophers - past &amp; present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reject eyewitness accounts of miracles even when backed up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evidence</a:t>
            </a:r>
          </a:p>
          <a:p>
            <a:pPr marL="687388" lvl="1" indent="-39687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accept evolutionary fairly tales though they are contrary to their own known principles of science </a:t>
            </a:r>
          </a:p>
        </p:txBody>
      </p:sp>
    </p:spTree>
    <p:extLst>
      <p:ext uri="{BB962C8B-B14F-4D97-AF65-F5344CB8AC3E}">
        <p14:creationId xmlns:p14="http://schemas.microsoft.com/office/powerpoint/2010/main" val="301613623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Moses </a:t>
            </a:r>
          </a:p>
          <a:p>
            <a:pPr marL="571500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religious leaders paid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guards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Jesus’ tomb to lie without an attempt to find Jesus’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body</a:t>
            </a:r>
          </a:p>
          <a:p>
            <a:pPr marL="571500" lvl="1" indent="-40005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Moses was a great man and prophet - but he pointed to a greater prophet to come (Deut. 18:14-19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9964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Mohammad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Mohammed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claimed his revelation came from an angel. Jesus received His revelation from God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Mohammed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 sinner that died &amp; is buried. Jesus is sinless and rose alive from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grave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0182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All Religious Leaders -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founders &amp; leaders of false religions and cults lie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their graves or are headed there - Jesus walked out of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tomb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36273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Christianity vs. All Religions and Cults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have wishes for the future while Christianity has a confident assurance guaranteed by Jesus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Reincarnation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excluded by the Resurrection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39719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Resurrections in Scripture: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widow’s son of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Zarephath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 </a:t>
            </a:r>
            <a:r>
              <a:rPr lang="en-US" altLang="en-US" sz="36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Kings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17:17-23).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Shunammite’s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son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 </a:t>
            </a:r>
            <a:r>
              <a:rPr lang="en-US" altLang="en-US" sz="36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Kings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4:32-37)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laid in Elisha’s tomb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life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 Kings 13:21).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Tabitha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9:37-40).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Eutychus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20:9-12).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widow’s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son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(Luke 7:12-15).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Jairus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daughter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(Luke 8:49-50).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Lazarus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(John 11).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saints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resurrection </a:t>
            </a:r>
            <a:r>
              <a:rPr lang="en-US" altLang="en-US" sz="3600" b="1" dirty="0">
                <a:solidFill>
                  <a:srgbClr val="FFFFFF"/>
                </a:solidFill>
                <a:latin typeface="Arial Narrow" panose="020B0606020202030204" pitchFamily="34" charset="0"/>
              </a:rPr>
              <a:t>(Matthew 27:52</a:t>
            </a:r>
            <a:r>
              <a:rPr lang="en-US" altLang="en-US" sz="36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36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all raised by someone else and only lived the remainder of their lives until they died again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1) 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raised other people from the dead and He also raised Himself just as He said (John 2:19-21; 10:17-18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14701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verifiably dead - the soldier’s spear brought forth blood &amp; plasma which were already separated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2) 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not die again. Many saw him for 40 days, He then ascended to heaven where He lives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forevermore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0520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Difference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resurrection sets Him apart from everyone else, and Christianity from all other religions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2470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Identification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Romans 6:1-12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have professed faith in Jesus are to live in light of the resurrection - dead to sin, alive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proves Jesus’ claims and promises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do not yet believe need to be diligent to seek the Lord &amp; get their questions answered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Factor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What is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most important event in human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history?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It is not a military victory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It is not the birth of anyone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It is not the death of anyone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It is the Resurrection of the Lord Jesus Christ from the dead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Event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Matthew 28:1-10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familiar story that is still thrilling to hear and tell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conquered death as He said. His promises are true. Man has hope of eternal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Hope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23:6; 1 Peter 1:3-5, 1 Cor.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15:35-58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hope is at the heart of the gospel message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Acts 23:6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- 1 Peter 1:3-5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“living hope” is the promise of a future inheritance that is imperishable and undefiled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Hope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23:6; 1 Peter 1:3-5, 1 Cor. 15:35-58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Paul’s analogy of the resurrection body - 1 Corinthians 15:35-49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nature of the resurrection body - 1 Corinthians 15:50-53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alive at Jesus’s return will be transformed &amp; not die, and those that have died will also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transformed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Hope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23:6; 1 Peter 1:3-5, 1 Cor. 15:35-58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gather the remains, but the resurrection body will be radically different from the present 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body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Imperishable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Immortal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resurrection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body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58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 Hope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23:6; 1 Peter 1:3-5, 1 Cor. 15:35-58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ramifications of the promise of a future resurrection - 1 Corinthians 15:54-58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7838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Resurrection’s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Importance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15:12-20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explains the importance of the resurrection because the Bible was not yet complete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deny the physical resurrection of Jesus are not true Christians regardless of their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claims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848</TotalTime>
  <Words>808</Words>
  <Application>Microsoft Office PowerPoint</Application>
  <PresentationFormat>On-screen Show (4:3)</PresentationFormat>
  <Paragraphs>97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Resurrection Factor Selected Scriptures</vt:lpstr>
      <vt:lpstr>The Resurrection Event Matthew 28:1-10</vt:lpstr>
      <vt:lpstr>The Resurrection Hope Acts 23:6; 1 Peter 1:3-5, 1 Cor. 15:35-58</vt:lpstr>
      <vt:lpstr>The Resurrection Hope Acts 23:6; 1 Peter 1:3-5, 1 Cor. 15:35-58</vt:lpstr>
      <vt:lpstr>The Resurrection Hope Acts 23:6; 1 Peter 1:3-5, 1 Cor. 15:35-58</vt:lpstr>
      <vt:lpstr>The Resurrection Hope Acts 23:6; 1 Peter 1:3-5, 1 Cor. 15:35-58</vt:lpstr>
      <vt:lpstr>The Resurrection’s Importance 1 Corinthians 15:12-20</vt:lpstr>
      <vt:lpstr>The Resurrection’s Importance 1 Corinthians 15:12-20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Difference</vt:lpstr>
      <vt:lpstr>The Resurrection Identification Romans 6:1-12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2022-04-16T21:18:22Z</dcterms:modified>
</cp:coreProperties>
</file>