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302" r:id="rId10"/>
    <p:sldId id="303" r:id="rId11"/>
    <p:sldId id="280" r:id="rId12"/>
    <p:sldId id="304" r:id="rId13"/>
    <p:sldId id="281" r:id="rId14"/>
    <p:sldId id="305" r:id="rId15"/>
    <p:sldId id="284" r:id="rId16"/>
    <p:sldId id="306" r:id="rId17"/>
    <p:sldId id="307" r:id="rId18"/>
    <p:sldId id="282" r:id="rId19"/>
    <p:sldId id="308" r:id="rId20"/>
    <p:sldId id="283" r:id="rId21"/>
    <p:sldId id="309" r:id="rId22"/>
    <p:sldId id="310" r:id="rId23"/>
    <p:sldId id="287" r:id="rId24"/>
    <p:sldId id="311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53996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9028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608040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4703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3FB26B-AC39-4ABE-A32C-9397E1D33DD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507167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88075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0050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24974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5EC6F7-2979-4E84-9572-271062F13C1D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11424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085402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0351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4357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383679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1169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Man’s desire to set &amp; live by his own standard of righteousness is the essence of sin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present time is due to man’s sin nature and God’s longsuffering patience of sinful man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has no basis for a moral standard apart from God who has set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Evolution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makes all things amoral, and societies &amp; people change their standard to match their desires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as the standard for righteousness prevents both legalism and licentiousness</a:t>
            </a:r>
          </a:p>
        </p:txBody>
      </p:sp>
    </p:spTree>
    <p:extLst>
      <p:ext uri="{BB962C8B-B14F-4D97-AF65-F5344CB8AC3E}">
        <p14:creationId xmlns:p14="http://schemas.microsoft.com/office/powerpoint/2010/main" val="397095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Hebrew &amp; Greek words for righteousness are often directly tied to concepts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justice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Leviticus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19:15, 36; Isaiah 5:23; John 5:30; 2 Thessalonians 1:6; Romans 3:26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displays His righteousness in condemning sinners - Romans 2:5-6;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3:5-6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also demonstrates His righteousness in Jesus being the just &amp; justifier of those that have faith in Him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Because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righteous, you can trust Him for He will always do what is right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5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Just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True justice must arise from righteousness otherwise there would be injustice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Justice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= The quality of being morally right and fair  - the administration of the law or authority (Oxford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Just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standard for justice is not in God Himself, people make up their own standard to fit their desires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warning of Isaiah 5:20 applies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immoral falsely claiming to seek the moral high ground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justice</a:t>
            </a:r>
          </a:p>
        </p:txBody>
      </p:sp>
    </p:spTree>
    <p:extLst>
      <p:ext uri="{BB962C8B-B14F-4D97-AF65-F5344CB8AC3E}">
        <p14:creationId xmlns:p14="http://schemas.microsoft.com/office/powerpoint/2010/main" val="1929387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089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Just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97"/>
            <a:ext cx="9144000" cy="6165803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Social justice” warriors claiming Amos 5:24 will experience it in terms of Hebrews 10:31; 12:20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92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Just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Justice -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fP2v5m3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mishpat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and cognates = all functions of government: legislative, executive &amp; judicial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Law was tied to God Himself as its origin and the judge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Just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Justice are tied together - Gen. 18:16; Deut. 16:19; 32:4; 2 Sam. 8:15; Job 29:14; Ps. 33:5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standard and justice is the application of that standard to life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2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Just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+mj-lt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divkaioV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dikaios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can be translated as justice or righteousness depending on the context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krivsiV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krisis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is often used for </a:t>
            </a:r>
            <a:r>
              <a:rPr lang="en-US" altLang="en-US" sz="4400" b="1" dirty="0">
                <a:solidFill>
                  <a:srgbClr val="FFFFFF"/>
                </a:solidFill>
                <a:latin typeface="TekniaHebrew" panose="02000400000000000000" pitchFamily="2" charset="0"/>
              </a:rPr>
              <a:t>fP2v5m3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mishpat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in the Septuagint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Justice are tied together - John 16:8-11 - the Holy Spirit’s work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conviction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Just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Hypocrites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should not clamor for justice because they will receive it upon themselves - Romans 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righteousness &amp; justice would condemn all humans if not for their satisfaction in Jesus (1 Pet. 3:18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1138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Just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Lord is the God of justice should strike fear in the hearts of all sinners and comfort all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believers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 has satisfied God’s justice on our behalf so that the believer can be made righteous before Him</a:t>
            </a:r>
          </a:p>
        </p:txBody>
      </p:sp>
    </p:spTree>
    <p:extLst>
      <p:ext uri="{BB962C8B-B14F-4D97-AF65-F5344CB8AC3E}">
        <p14:creationId xmlns:p14="http://schemas.microsoft.com/office/powerpoint/2010/main" val="163464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Summary &amp; 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righteous for He is the source of and standard for all righteousness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is the God of justice for He faithfully applies His standard of righteousness to judge all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creation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justice should cause sinners to tremble in fear - but forgiveness is offered through faith in Jesus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Summary &amp; Conclusions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is made righteous - justified - by faith in the person &amp; work of the Lord Jesus Christ - rejoice!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893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Righteous God of Justice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ability to trust God is directly related to your understanding &amp; believing the truth about God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Most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have false beliefs about God because they look to sources for belief outside the Bible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the Creator - the only uncaused cause - He can act completely according to His own character &amp; will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self-existent &amp; self sufficient and so has no need for anything outside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Himself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is immutable - unchanging in His nature and attributes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infinite in all respects. The only limit on God is Himself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eternal - infinite in respect to time - He is not entrapped in the time-space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continuum</a:t>
            </a:r>
          </a:p>
        </p:txBody>
      </p:sp>
    </p:spTree>
    <p:extLst>
      <p:ext uri="{BB962C8B-B14F-4D97-AF65-F5344CB8AC3E}">
        <p14:creationId xmlns:p14="http://schemas.microsoft.com/office/powerpoint/2010/main" val="3425488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is holy - set apart from all of Creation because He is something “other” than everything He has created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wants man to be holy - set apart to Him - and become righteous </a:t>
            </a:r>
          </a:p>
        </p:txBody>
      </p:sp>
    </p:spTree>
    <p:extLst>
      <p:ext uri="{BB962C8B-B14F-4D97-AF65-F5344CB8AC3E}">
        <p14:creationId xmlns:p14="http://schemas.microsoft.com/office/powerpoint/2010/main" val="224038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holiness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o”sioV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hosios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of superior moral quality separates Him from the common &amp; profane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is proclaimed to be righteous  - Deut. 32:4; Ezra 9:15, Neh. 9:8,  Psalms, Isa, 24:16; 45:21; etc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TekniaHebrew" panose="02000400000000000000" pitchFamily="2" charset="0"/>
              </a:rPr>
              <a:t>qyD3z1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tsaddiq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its cognates - an ethical, moral standard, which in Scripture is the Lord Himself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err="1" smtClean="0">
                <a:solidFill>
                  <a:srgbClr val="FFFFFF"/>
                </a:solidFill>
                <a:latin typeface="TekniaGreek" panose="02000503060000020004" pitchFamily="2" charset="0"/>
              </a:rPr>
              <a:t>divkaioV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dikaios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&amp; its cognates - in Biblical usage - conformity to the standards of God’s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law</a:t>
            </a:r>
          </a:p>
        </p:txBody>
      </p:sp>
    </p:spTree>
    <p:extLst>
      <p:ext uri="{BB962C8B-B14F-4D97-AF65-F5344CB8AC3E}">
        <p14:creationId xmlns:p14="http://schemas.microsoft.com/office/powerpoint/2010/main" val="130401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God 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Righteous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Righteousness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an attribute of God - John 17:25, Revelation 15:3-4, 1 John 2:1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sets the standard of righteousness by His own character &amp; commands which man must learn &amp; follow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95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816</TotalTime>
  <Words>936</Words>
  <Application>Microsoft Office PowerPoint</Application>
  <PresentationFormat>On-screen Show (4:3)</PresentationFormat>
  <Paragraphs>98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TekniaGreek</vt:lpstr>
      <vt:lpstr>TekniaHebrew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Righteous God of Justice  Selected Scriptures</vt:lpstr>
      <vt:lpstr>Review</vt:lpstr>
      <vt:lpstr>Review</vt:lpstr>
      <vt:lpstr>Review</vt:lpstr>
      <vt:lpstr>God is Righteous</vt:lpstr>
      <vt:lpstr>God is Righteous</vt:lpstr>
      <vt:lpstr>God is Righteous</vt:lpstr>
      <vt:lpstr>God is Righteous</vt:lpstr>
      <vt:lpstr>God is Righteous</vt:lpstr>
      <vt:lpstr>God is Righteous</vt:lpstr>
      <vt:lpstr>God is Righteous</vt:lpstr>
      <vt:lpstr>God is Just</vt:lpstr>
      <vt:lpstr>God is Just</vt:lpstr>
      <vt:lpstr>God is Just</vt:lpstr>
      <vt:lpstr>God is Just</vt:lpstr>
      <vt:lpstr>God is Just</vt:lpstr>
      <vt:lpstr>God is Just</vt:lpstr>
      <vt:lpstr>God is Just</vt:lpstr>
      <vt:lpstr>God is Just</vt:lpstr>
      <vt:lpstr>Summary &amp; Conclusions</vt:lpstr>
      <vt:lpstr>Summary &amp; 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2022-03-19T17:53:33Z</dcterms:modified>
</cp:coreProperties>
</file>