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278" r:id="rId7"/>
    <p:sldId id="301" r:id="rId8"/>
    <p:sldId id="279" r:id="rId9"/>
    <p:sldId id="302" r:id="rId10"/>
    <p:sldId id="303" r:id="rId11"/>
    <p:sldId id="280" r:id="rId12"/>
    <p:sldId id="304" r:id="rId13"/>
    <p:sldId id="281" r:id="rId14"/>
    <p:sldId id="282" r:id="rId15"/>
    <p:sldId id="305" r:id="rId16"/>
    <p:sldId id="283" r:id="rId17"/>
    <p:sldId id="306" r:id="rId18"/>
    <p:sldId id="284" r:id="rId19"/>
    <p:sldId id="307" r:id="rId20"/>
    <p:sldId id="308" r:id="rId21"/>
    <p:sldId id="286" r:id="rId22"/>
    <p:sldId id="309" r:id="rId23"/>
    <p:sldId id="287" r:id="rId24"/>
    <p:sldId id="310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4366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75649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346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8040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65526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0870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6280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58C8B8-1800-43BD-9EAE-B5DE63BCE2C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047559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352169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5314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9061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57365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8865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829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Lies Against 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Most people understand God according to experience &amp; what they have been taught, not God’s revelation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like us so His holiness cannot be thought of in relativistic terms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comparisons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8299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Lies Against God’s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completely, totally, absolutely, utterly, positively holy and righteous. He has no vices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Wrong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beliefs about God result in wrong actions toward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8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err="1">
                <a:solidFill>
                  <a:srgbClr val="A0D0FF"/>
                </a:solidFill>
                <a:latin typeface="Arial Narrow" panose="020B0606020202030204" pitchFamily="34" charset="0"/>
              </a:rPr>
              <a:t>Nadab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 &amp; </a:t>
            </a:r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Abihu</a:t>
            </a:r>
            <a:r>
              <a:rPr lang="en-US" altLang="en-US" sz="3600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sz="3600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Leviticus 10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31106"/>
            <a:ext cx="9144000" cy="5626894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Neither of these young men were careful to follow God’s directions about the incense used in worship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drunk or not (vs. 9), their lack of care in what they were doing resulted in their disobedience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Uzzah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Samuel 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a rush to move the ark, it was being moved in a manner contrary to God’s specific directions </a:t>
            </a:r>
          </a:p>
          <a:p>
            <a:pPr eaLnBrk="1" hangingPunct="1"/>
            <a:r>
              <a:rPr lang="en-US" altLang="en-US" sz="4400" b="1" dirty="0" err="1" smtClean="0">
                <a:solidFill>
                  <a:srgbClr val="FFFFFF"/>
                </a:solidFill>
                <a:latin typeface="Arial Narrow" panose="020B0606020202030204" pitchFamily="34" charset="0"/>
              </a:rPr>
              <a:t>Uzzah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appears to have had good intentions, but his actions were irreverent - vs.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err="1" smtClean="0">
                <a:solidFill>
                  <a:srgbClr val="A0D0FF"/>
                </a:solidFill>
                <a:latin typeface="Arial Narrow" panose="020B0606020202030204" pitchFamily="34" charset="0"/>
              </a:rPr>
              <a:t>Uzzah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2 Samuel 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mercy is that He only killed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Uzzah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instead of everyone present for their disobedience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holy - set apart from man - and is to be treated with all reverence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Profaning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name will bring consequences - do not presume upon God’s patient longsuffering</a:t>
            </a:r>
          </a:p>
        </p:txBody>
      </p:sp>
    </p:spTree>
    <p:extLst>
      <p:ext uri="{BB962C8B-B14F-4D97-AF65-F5344CB8AC3E}">
        <p14:creationId xmlns:p14="http://schemas.microsoft.com/office/powerpoint/2010/main" val="106212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63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Holy, Not Your “Buddy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”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478"/>
            <a:ext cx="9144000" cy="616052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casual approach to God, whether personally or in worship, lacks reverence for God’s holiness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gave specific detail in how He was to be worshiped (Exodus, Leviticus) - and His glory drove them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out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63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Holy, Not Your “Buddy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”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478"/>
            <a:ext cx="9144000" cy="616052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majesty of God’s holiness demands reverence - Isaiah 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 is a scene of majesty and glory that emanates from God’s holiness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21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Holy God That Can Make You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holiness prevents a relationship with His creatures unless He makes them holy too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commands us to be holy in behavior and position as He is holy (1 Peter 1:15-16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Holy God That Can Make You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set apart to God at salvation  - made holy. We live in greater holiness throughout life - sanctification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Judicially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declared holiness allows the Christian to approach God’s throne of grace (Heb. 4:16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0519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Holy God That Can Make You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Sinners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become saints at salvation &amp; are changed by the Holy Spirit to live according to their position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78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must understand God’s holiness in order to understand His call for you to be holy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define holiness in terms of their own catalog of sins by which they can justify themselves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false god, a god that is not holy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can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neither save or make you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holy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Holiness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12:14 - without true holiness, no one can see the Lord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Apart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from faith in Jesus there is no hope for a false god cannot make you holy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are redeemed, forgiven, saved, born again, justified and sanctified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46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Num. 23:19 - God is not like man. He is holy, which gives Him the ability &amp; character to keep His promises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&amp; will make men a reflection of His own character if they will believe and follow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who is holy can be trusted - are you following Him or a god made up in the image of man?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9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4: The Holy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0262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94%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American parents of pre-teens have a syncretic worldview - only 2% have a Biblical worldview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40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% of these parents believe the Bible is a reliable source of truth - but only 45% of them read it weekly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Ignorance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truth enables lies to mix with what is believed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prevail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26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Trusting God, Part 4: The Holy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9371"/>
            <a:ext cx="9144000" cy="602622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parents do not instill truth in their children, they will believe the lies that come from other sources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do not trust God because they do not know Him according to what He has revealed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you can comprehend is not God for God is infinite and we are finite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0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861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Holy - He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other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something completely other from us in character and ability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reflect God’s image in the ability to think / reason, feel / emotion and make decisions / volition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unlimited in all of these areas while we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limited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8861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Holy - He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other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hope is to change because we need to become better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unchanging because He already knows all things and is perfect in all of His ways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communicable / moral attributes we share with God, we are marred by sin &amp; reflect Him dimly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93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Holy - He is other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478"/>
            <a:ext cx="9144000" cy="616052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holy (Lev. 19:2; 20:26) and His name is holy  (Lev. 20:3; 22:2, 32; Ezek. 36:20-23;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etc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Amos 2:7).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God, the Almighty is thrice holy - characterized by holiness (Isaiah 6:2-3; Revelation 4:6-8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Holy - He is other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478"/>
            <a:ext cx="9144000" cy="616052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Hebrew  (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vWd1q2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qadosh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Greek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aJgioV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hagios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words for holy mean “to be set apart,” “separated”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Creator is infinite with respect to time, space, power, knowledge &amp; ability. He is set apart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creation</a:t>
            </a:r>
          </a:p>
        </p:txBody>
      </p:sp>
    </p:spTree>
    <p:extLst>
      <p:ext uri="{BB962C8B-B14F-4D97-AF65-F5344CB8AC3E}">
        <p14:creationId xmlns:p14="http://schemas.microsoft.com/office/powerpoint/2010/main" val="62913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037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Holy - He is other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7478"/>
            <a:ext cx="9144000" cy="616052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Holy One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o”sioV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hosios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has a superior moral quality that separates Him from the common &amp; profane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02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768</TotalTime>
  <Words>1028</Words>
  <Application>Microsoft Office PowerPoint</Application>
  <PresentationFormat>On-screen Show (4:3)</PresentationFormat>
  <Paragraphs>99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TekniaGreek</vt:lpstr>
      <vt:lpstr>TekniaHebrew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Trusting God, Part 4: The Holy God</vt:lpstr>
      <vt:lpstr>Trusting God, Part 4: The Holy God</vt:lpstr>
      <vt:lpstr>God is Holy - He is other</vt:lpstr>
      <vt:lpstr>God is Holy - He is other</vt:lpstr>
      <vt:lpstr>God is Holy - He is other</vt:lpstr>
      <vt:lpstr>God is Holy - He is other</vt:lpstr>
      <vt:lpstr>God is Holy - He is other</vt:lpstr>
      <vt:lpstr>Lies Against God’s Holiness</vt:lpstr>
      <vt:lpstr>Lies Against God’s Holiness</vt:lpstr>
      <vt:lpstr>Nadab &amp; Abihu Leviticus 10</vt:lpstr>
      <vt:lpstr>Uzzah 2 Samuel 6</vt:lpstr>
      <vt:lpstr>Uzzah 2 Samuel 6</vt:lpstr>
      <vt:lpstr>God is Holy, Not Your “Buddy”</vt:lpstr>
      <vt:lpstr>God is Holy, Not Your “Buddy”</vt:lpstr>
      <vt:lpstr>The Holy God That Can Make You Holy</vt:lpstr>
      <vt:lpstr>The Holy God That Can Make You Holy</vt:lpstr>
      <vt:lpstr>The Holy God That Can Make You Holy</vt:lpstr>
      <vt:lpstr>Personal Holiness</vt:lpstr>
      <vt:lpstr>Personal Holiness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51</cp:revision>
  <dcterms:modified xsi:type="dcterms:W3CDTF">2022-03-12T19:34:13Z</dcterms:modified>
</cp:coreProperties>
</file>