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7"/>
  </p:notesMasterIdLst>
  <p:sldIdLst>
    <p:sldId id="296" r:id="rId3"/>
    <p:sldId id="299" r:id="rId4"/>
    <p:sldId id="260" r:id="rId5"/>
    <p:sldId id="300" r:id="rId6"/>
    <p:sldId id="278" r:id="rId7"/>
    <p:sldId id="301" r:id="rId8"/>
    <p:sldId id="302" r:id="rId9"/>
    <p:sldId id="303" r:id="rId10"/>
    <p:sldId id="279" r:id="rId11"/>
    <p:sldId id="304" r:id="rId12"/>
    <p:sldId id="305" r:id="rId13"/>
    <p:sldId id="280" r:id="rId14"/>
    <p:sldId id="306" r:id="rId15"/>
    <p:sldId id="307" r:id="rId16"/>
    <p:sldId id="308" r:id="rId17"/>
    <p:sldId id="281" r:id="rId18"/>
    <p:sldId id="309" r:id="rId19"/>
    <p:sldId id="282" r:id="rId20"/>
    <p:sldId id="310" r:id="rId21"/>
    <p:sldId id="311" r:id="rId22"/>
    <p:sldId id="287" r:id="rId23"/>
    <p:sldId id="312" r:id="rId24"/>
    <p:sldId id="313" r:id="rId25"/>
    <p:sldId id="297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1128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2F175CB-32DA-43C4-B02B-FEB8FD6F1D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10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EFAEE-527B-4777-8D56-28D28AD713AA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06403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56127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30852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6488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09789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421978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1266DE-CBDE-4ADB-B5A7-70354D913A2C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851967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494427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1E1B2D5-6D5C-49C9-A64B-B6B664974B2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881231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7747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38172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DBBB28-3737-4681-A482-5467CA3B0767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983D6E63-74AB-420C-AE3D-3E6A20191BB9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84658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7140E29-E5F6-4BD9-A1F9-668482F6C4BB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687480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335380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91489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EFBC766-5814-4B0A-BA75-61C1C15C2A62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53757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05EF8-6E83-45B5-AE4C-8EE9018D48D4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79214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568571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5D647C2-0C5B-4386-BD91-1BDF32026A86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409273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985889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863819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32960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0DC65A-D33F-404F-9059-2D217A69889E}" type="slidenum">
              <a:rPr lang="en-US" altLang="en-US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91903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2B6AF8-ECA1-4494-96F3-A1A0DF6ECAC4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8247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68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05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1084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ADEE1-11FF-4FD5-AFC1-0BD28B527B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71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4F2987-EA6A-4830-B16E-0F37714049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2830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04544-640B-4879-917D-5945BE81A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1945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19677-A0B2-407A-91C3-4F6F11F683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6511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DDEA3-5290-4F01-992D-5C527ADC95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7685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B78FD-E10D-464B-9DA7-3DB78FA37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917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D25FBB-606D-4C84-9FB8-D982996EC6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60712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60819-D8CC-4A5A-9F9F-80D6247513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712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088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362A6-69AC-4610-B980-27677172D5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59481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F9C52-1112-4ED0-B777-98B1E86C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6073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8F9D7-3233-4D02-A777-0833B2A012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5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549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54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0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46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9222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0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1250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2543CCD0-6AE4-4086-BB1C-23BE8D383D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Steps of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Matthew 18:15-17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matter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brought to the church so the whole body can admonish / correct and pray</a:t>
            </a:r>
          </a:p>
          <a:p>
            <a:pPr marL="398463" indent="-3984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goal in the first three steps is focused on seeking to bring about repentance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restoration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805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Steps of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Matthew 18:15-17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69913" indent="-4524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Disfellowship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the church is instructed to treat the unrepentant as a Gentile and a tax collector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9293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Teaching / reprove / correction / train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- 2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Timothy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3:16-17;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Thess.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5:14;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  2 Timothy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4:2-4, Titus 1:13</a:t>
            </a:r>
          </a:p>
          <a:p>
            <a:pPr marL="515938" indent="-461963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Teaching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includes correction, rebuke &amp; admonishment &amp; it is a normal part of making a disciple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of correction: Matt. 18:15; Matt. 5:24; Gal. 6:1-2; James 5:19-20; 2 Cor. 7:8-13; Heb. 12:5-13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Step 3 instruction and warning of the congregation is included in the purpose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Step 4, other purposes become primary and repentance of the one in sin is secondary at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best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305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69913" indent="-569913" eaLnBrk="1" hangingPunct="1">
              <a:buFont typeface="+mj-lt"/>
              <a:buAutoNum type="arabicPeriod" startAt="2"/>
            </a:pP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Promote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fear of 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Acts 5:1-14; 1 Cor. 11:29-30; Prov. 1:7; 9:10</a:t>
            </a:r>
          </a:p>
          <a:p>
            <a:pPr marL="569913" indent="-569913" eaLnBrk="1" hangingPunct="1">
              <a:buFont typeface="+mj-lt"/>
              <a:buAutoNum type="arabicPeriod" startAt="2"/>
            </a:pP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Warning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the Church against sin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Gal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5:7-10; 1 Cor. 5; 2 Tim. 2:14-18; </a:t>
            </a:r>
          </a:p>
          <a:p>
            <a:pPr marL="569913" indent="-569913" eaLnBrk="1" hangingPunct="1">
              <a:buFont typeface="+mj-lt"/>
              <a:buAutoNum type="arabicPeriod" startAt="2"/>
            </a:pP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Removal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of the </a:t>
            </a:r>
            <a:r>
              <a:rPr lang="en-US" altLang="en-US" sz="4400" b="1" u="sng" dirty="0" err="1">
                <a:solidFill>
                  <a:srgbClr val="FFFFFF"/>
                </a:solidFill>
                <a:latin typeface="Arial Narrow" panose="020B0606020202030204" pitchFamily="34" charset="0"/>
              </a:rPr>
              <a:t>unrepenant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Matthew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18:17;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5:13;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2 Thessalonian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3:6,14; Titus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3:10-11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846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Reasons for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follow these Biblical instructions puts a church a great risk of apostasy &amp; ultimately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demise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6415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Consequences of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unrepentant are in great danger since they are walking away from Christ &amp; will suffer the consequences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Unrepentant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Christians will be chastened by God (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Hebrews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12:4-11; Acts 5; 1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Corinthians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11:28-34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Consequences of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“Christians” come under God’s wrath (Rom. 1:18-32) &amp; will be condemned (Rev. 20:11-15)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555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Responses to the Unrepentant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461963" indent="-461963" eaLnBrk="1" hangingPunct="1">
              <a:buNone/>
            </a:pP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1. The church will grieve over the unrepentant (Phil. 3:17) &amp; long for them to repent (Luke 15)</a:t>
            </a:r>
          </a:p>
          <a:p>
            <a:pPr marL="461963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devil is our enemy, not the unrepentant (Eph. 6:12) whom we long to see repent (2 Tim. 2:26)</a:t>
            </a:r>
          </a:p>
          <a:p>
            <a:pPr marL="461963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A proper fear of God and humility within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church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Responses to the Unrepentant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461963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recognition that the unrepentant is walking away from Christ which destroys any possible fellowship </a:t>
            </a:r>
          </a:p>
          <a:p>
            <a:pPr marL="398463" indent="-3444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“Gentile and a tax collector”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someone outside the family and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traitor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10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Responses to the Unrepentant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108"/>
            <a:ext cx="9144000" cy="6180892"/>
          </a:xfrm>
          <a:noFill/>
        </p:spPr>
        <p:txBody>
          <a:bodyPr/>
          <a:lstStyle/>
          <a:p>
            <a:pPr marL="515938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The recognition that the unrepentant is a dangerous influence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	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5:6-13</a:t>
            </a:r>
          </a:p>
          <a:p>
            <a:pPr marL="515938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Church discipline is to bring the unrepentant to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to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repentance 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5:5; 2 Cor. 2 &amp; 7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6352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is forgiving &amp; seeks to bring about restoration - so do not get in the way of His reproofs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Continue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call the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unrepenant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to repentance, but fellowship ends because there is no basis for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Never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aid and abet their sin or try to ease the consequences of the unrepentant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Fix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your eyes on Jesus and follow Him - rejoice over who walks with you &amp; grieve over who does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024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Never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leave the narrow way or encourage the unrepentant in their sin or you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find yourself walking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away from Christ too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398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Compassion and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Unrepentant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Idolatry is an issue of the heart in turning away from God to follow human desire &amp; thought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Anything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value more than God can be an idol and that is sin  (Exodus 20:3; Matthew 22:37-38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Compassion and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Unrepentant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cure for all idolatry is return to the truth of God and following Him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compassion includes the discipline of His erring 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64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Causes For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root cause is always sin (Matt. 18:15; Gal. 6:2) &amp; admonishment for sin is a normal part of church life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correction are done with the humility of self-reflection (Matt. 7:1-5; Gal. 6:1).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Causes For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Admonishment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blessing to the believer because we want to follow Christ and avoid sin</a:t>
            </a:r>
          </a:p>
          <a:p>
            <a:pPr marL="515938" indent="-4619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1. </a:t>
            </a:r>
            <a:r>
              <a:rPr lang="en-US" altLang="en-US" sz="4400" b="1" u="sng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Doctrinal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deviation or heresy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      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3:9; 1 Tim. 6:3-5; Rom. 16:17-18; 2 John 10; 2 Peter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2:1-2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127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Causes For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blessing of being in a church is protection it brings from doctrinal deviations and heresies (Eph. 4:11-16)</a:t>
            </a:r>
          </a:p>
          <a:p>
            <a:pPr marL="461963" indent="-407988" eaLnBrk="1" hangingPunct="1">
              <a:buNone/>
              <a:tabLst>
                <a:tab pos="4619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Immoral conduct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2 Tim. 2:22;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            1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Cor. 5; 1 Cor. 6:12-20.  Includes any sexual sin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4289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77108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Causes For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09600"/>
            <a:ext cx="9144000" cy="6248400"/>
          </a:xfrm>
          <a:noFill/>
        </p:spPr>
        <p:txBody>
          <a:bodyPr/>
          <a:lstStyle/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Sowing discord or causing division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.	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Prov. 6:16-19; Rom. 16:17;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Titus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3:10-11</a:t>
            </a:r>
          </a:p>
          <a:p>
            <a:pPr marL="515938" indent="-515938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u="sng" dirty="0">
                <a:solidFill>
                  <a:srgbClr val="FFFFFF"/>
                </a:solidFill>
                <a:latin typeface="Arial Narrow" panose="020B0606020202030204" pitchFamily="34" charset="0"/>
              </a:rPr>
              <a:t>Living in a disorderly manner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			2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Thessalonians 3:6-15; Jude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665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Steps of Church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Discipline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Matthew 18:15-17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5938" indent="-515938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Personal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confrontation / admonishment / correction </a:t>
            </a:r>
          </a:p>
          <a:p>
            <a:pPr marL="515938" indent="-515938" eaLnBrk="1" hangingPunct="1">
              <a:buFont typeface="+mj-lt"/>
              <a:buAutoNum type="arabicPeriod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Confrontation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/ admonishment / correction with two or three witnesses to confirm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789</TotalTime>
  <Words>873</Words>
  <Application>Microsoft Office PowerPoint</Application>
  <PresentationFormat>On-screen Show (4:3)</PresentationFormat>
  <Paragraphs>94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Compassion and the Unrepentant Selected Scriptures</vt:lpstr>
      <vt:lpstr>Compassion and the Unrepentant Selected Scriptures</vt:lpstr>
      <vt:lpstr>The Causes For Church Discipline</vt:lpstr>
      <vt:lpstr>The Causes For Church Discipline</vt:lpstr>
      <vt:lpstr>The Causes For Church Discipline</vt:lpstr>
      <vt:lpstr>The Causes For Church Discipline</vt:lpstr>
      <vt:lpstr>The Steps of Church Discipline Matthew 18:15-17</vt:lpstr>
      <vt:lpstr>The Steps of Church Discipline Matthew 18:15-17</vt:lpstr>
      <vt:lpstr>The Steps of Church Discipline Matthew 18:15-17</vt:lpstr>
      <vt:lpstr>The Reasons for Discipline</vt:lpstr>
      <vt:lpstr>The Reasons for Discipline</vt:lpstr>
      <vt:lpstr>The Reasons for Discipline</vt:lpstr>
      <vt:lpstr>The Reasons for Discipline</vt:lpstr>
      <vt:lpstr>The Consequences of Church Discipline</vt:lpstr>
      <vt:lpstr>The Consequences of Church Discipline</vt:lpstr>
      <vt:lpstr>Responses to the Unrepentant</vt:lpstr>
      <vt:lpstr>Responses to the Unrepentant</vt:lpstr>
      <vt:lpstr>Responses to the Unrepentant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52</cp:revision>
  <dcterms:modified xsi:type="dcterms:W3CDTF">2022-02-05T20:18:33Z</dcterms:modified>
</cp:coreProperties>
</file>