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3"/>
  </p:notesMasterIdLst>
  <p:sldIdLst>
    <p:sldId id="296" r:id="rId3"/>
    <p:sldId id="299" r:id="rId4"/>
    <p:sldId id="260" r:id="rId5"/>
    <p:sldId id="278" r:id="rId6"/>
    <p:sldId id="300" r:id="rId7"/>
    <p:sldId id="279" r:id="rId8"/>
    <p:sldId id="302" r:id="rId9"/>
    <p:sldId id="280" r:id="rId10"/>
    <p:sldId id="303" r:id="rId11"/>
    <p:sldId id="281" r:id="rId12"/>
    <p:sldId id="304" r:id="rId13"/>
    <p:sldId id="305" r:id="rId14"/>
    <p:sldId id="306" r:id="rId15"/>
    <p:sldId id="282" r:id="rId16"/>
    <p:sldId id="307" r:id="rId17"/>
    <p:sldId id="283" r:id="rId18"/>
    <p:sldId id="309" r:id="rId19"/>
    <p:sldId id="310" r:id="rId20"/>
    <p:sldId id="287" r:id="rId21"/>
    <p:sldId id="297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2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22F175CB-32DA-43C4-B02B-FEB8FD6F1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10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5EFAEE-527B-4777-8D56-28D28AD713AA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0640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94427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201323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392192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27376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77475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621339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00500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58744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051968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3538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DBBB28-3737-4681-A482-5467CA3B076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83D6E63-74AB-420C-AE3D-3E6A20191BB9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465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05EF8-6E83-45B5-AE4C-8EE9018D48D4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9214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6857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8588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95463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8247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0864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6488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0258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6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08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DEE1-11FF-4FD5-AFC1-0BD28B527B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116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F2987-EA6A-4830-B16E-0F37714049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830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4544-640B-4879-917D-5945BE81A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945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9677-A0B2-407A-91C3-4F6F11F68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65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DDEA3-5290-4F01-992D-5C527ADC9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768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B78FD-E10D-464B-9DA7-3DB78FA37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917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25FBB-606D-4C84-9FB8-D982996EC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071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60819-D8CC-4A5A-9F9F-80D6247513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71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08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362A6-69AC-4610-B980-27677172D5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948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F9C52-1112-4ED0-B777-98B1E86C1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07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8F9D7-3233-4D02-A777-0833B2A012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5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549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5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0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22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00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25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543CCD0-6AE4-4086-BB1C-23BE8D383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63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Love vs.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Romance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9371"/>
            <a:ext cx="9144000" cy="617862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Romance dominates the ideas of love in Western cultures, but its selfishness is detrimental to relationships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reaction against Biblical Christianity placing the will of man over the will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63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Love vs.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Romance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9371"/>
            <a:ext cx="9144000" cy="617862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Glorifying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and fulfilling His will is the purpose and foundation for a Christian’s relationships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quest to help others know and walk with God and them to help you fosters strong enduring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friendships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997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63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Love vs.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Romance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9371"/>
            <a:ext cx="9144000" cy="617862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romance is blocked it can quickly flip what was called falsely called love into hate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Dating” is a relatively recent concept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Singles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should first seek to be godly themselves &amp; then search for a potential spouse who is doing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same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751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63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Love vs.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Romance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9371"/>
            <a:ext cx="9144000" cy="617862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Psalm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15; 1 Timothy 3:1-13 - characteristics of a godly man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Proverbs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31:10-31 - characteristics of a godly woman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797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Love vs. Romance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9371"/>
            <a:ext cx="9144000" cy="617862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Genesis 1 &amp; 2 - God’s original purpose for marriage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Proverbs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practical advice and warnings concerning the roles in marriage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1:3-6 - Peter’s commands to women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marriage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Love vs. Romance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9371"/>
            <a:ext cx="9144000" cy="617862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1:7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Peter’s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commands to men in marriage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Seeking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please God is the higher purpose in fulfilling the Biblical roles in marriage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429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Love vs. Romance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Colossians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3:18–19  - “subject”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uJpotavssw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hupotassō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is willing submission to the authority of another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Submission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qualified that it is “as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fitting with the Lord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5:22-24 - Commands to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wife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Love vs. Romance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5:25-27 - Husbands to l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ove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wife as Christ loves the church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5:28-30 - Husbands to love wife as he cherishes his own body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5:31-32 - The greater purpose of marriage - a reflection of Christ’s love for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church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547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Love vs. Romance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Malachi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2:16 - God hates divorce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5:33 - Husbands love your wives, Wives respect your husbands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760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True Biblical love for God is the foundation for marriage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structure of marriage is then built with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ajgaph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agapā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love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struggling in marriage need to evaluate the foundation and structure - and change it to 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ajgaph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agapā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Biblical View of Love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Romance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Romance stories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Relationships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built on emotion and mutual attraction are inherently unstable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Failure of Romantic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Testaments of Love, Leon Morris, Eerdmans, 1981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Definitions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romance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Try to influence, curry favor, flatter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Carry on a love affair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Ancient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ideas of love replaced by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Failure of Romantic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weakness of romance as a substitute for true love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 impoverishment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Replaces greatest good with what is selfish, tawdry, defiling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Committed Christians consistently poll as the most satisfied in all respects in their marriages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640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Biblical Love: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Foundation for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Relationships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TekniaGreek" panose="02000503060000020004" pitchFamily="2" charset="0"/>
              </a:rPr>
              <a:t>e[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roV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eros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 a “love of the worthy” combined with “a desire to possess.”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storghv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storgā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natural or family love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filia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phlilia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the love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friendship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Biblical Love: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Foundation for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Relationships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15:13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ajgaph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agapā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it can encompass all other types of love but goes beyond as a selfless love which sacrifices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034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Biblical Love: 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Foundation for Relationships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9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Romans 5:8 - God’s love in Christ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to love God with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ajgaph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agapā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love (Matthew 22:37)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to love others with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ajgaph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agapā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love (Matthew 22:39)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13:34-35 - our love for other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believers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Biblical Love: 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Foundation for Relationships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9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Tertullian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~A.D. 155 ~ 220, noted that the pagans took notice of Christians love for one another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experience and express every kind of love, but they are to be marked by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ajgaph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agapā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352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773</TotalTime>
  <Words>702</Words>
  <Application>Microsoft Office PowerPoint</Application>
  <PresentationFormat>On-screen Show (4:3)</PresentationFormat>
  <Paragraphs>92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A Biblical View of Love &amp; Romance Selected Scriptures</vt:lpstr>
      <vt:lpstr>Failure of Romantic Love</vt:lpstr>
      <vt:lpstr>Failure of Romantic Love</vt:lpstr>
      <vt:lpstr>Biblical Love:  The Foundation for Relationships </vt:lpstr>
      <vt:lpstr>Biblical Love:  The Foundation for Relationships </vt:lpstr>
      <vt:lpstr>Biblical Love:  The Foundation for Relationships </vt:lpstr>
      <vt:lpstr>Biblical Love:  The Foundation for Relationships </vt:lpstr>
      <vt:lpstr>Love vs. Romance</vt:lpstr>
      <vt:lpstr>Love vs. Romance</vt:lpstr>
      <vt:lpstr>Love vs. Romance</vt:lpstr>
      <vt:lpstr>Love vs. Romance</vt:lpstr>
      <vt:lpstr>Love vs. Romance</vt:lpstr>
      <vt:lpstr>Love vs. Romance</vt:lpstr>
      <vt:lpstr>Love vs. Romance</vt:lpstr>
      <vt:lpstr>Love vs. Romance</vt:lpstr>
      <vt:lpstr>Love vs. Romance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51</cp:revision>
  <dcterms:modified xsi:type="dcterms:W3CDTF">2022-02-27T04:46:33Z</dcterms:modified>
</cp:coreProperties>
</file>