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2"/>
  </p:notesMasterIdLst>
  <p:sldIdLst>
    <p:sldId id="296" r:id="rId3"/>
    <p:sldId id="299" r:id="rId4"/>
    <p:sldId id="260" r:id="rId5"/>
    <p:sldId id="278" r:id="rId6"/>
    <p:sldId id="279" r:id="rId7"/>
    <p:sldId id="280" r:id="rId8"/>
    <p:sldId id="300" r:id="rId9"/>
    <p:sldId id="281" r:id="rId10"/>
    <p:sldId id="282" r:id="rId11"/>
    <p:sldId id="283" r:id="rId12"/>
    <p:sldId id="284" r:id="rId13"/>
    <p:sldId id="286" r:id="rId14"/>
    <p:sldId id="302" r:id="rId15"/>
    <p:sldId id="301" r:id="rId16"/>
    <p:sldId id="304" r:id="rId17"/>
    <p:sldId id="303" r:id="rId18"/>
    <p:sldId id="305" r:id="rId19"/>
    <p:sldId id="287" r:id="rId20"/>
    <p:sldId id="297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2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2F175CB-32DA-43C4-B02B-FEB8FD6F1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10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EFAEE-527B-4777-8D56-28D28AD713AA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064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00500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FB26B-AC39-4ABE-A32C-9397E1D33DDC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08040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62802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77260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9874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15155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31107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24955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35380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05EF8-6E83-45B5-AE4C-8EE9018D48D4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9214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DBBB28-3737-4681-A482-5467CA3B076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83D6E63-74AB-420C-AE3D-3E6A20191BB9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465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685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8588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8247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4882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5588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9442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747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6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8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DEE1-11FF-4FD5-AFC1-0BD28B527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1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2987-EA6A-4830-B16E-0F3771404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83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4544-640B-4879-917D-5945BE81A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945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9677-A0B2-407A-91C3-4F6F11F68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65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DEA3-5290-4F01-992D-5C527ADC9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6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B78FD-E10D-464B-9DA7-3DB78FA37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917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5FBB-606D-4C84-9FB8-D982996EC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07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60819-D8CC-4A5A-9F9F-80D624751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71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08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62A6-69AC-4610-B980-27677172D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948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9C52-1112-4ED0-B777-98B1E86C1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7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F9D7-3233-4D02-A777-0833B2A01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5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5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5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0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2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0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25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43CCD0-6AE4-4086-BB1C-23BE8D383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The Importance of Prayer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Corinthians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1:11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Through prayer we enter into the lives of others which increases the thanksgiving to God for what He does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Practical Comfort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Romans 5:1-11  - The Foundation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James 1:2-4 – tested faith increases maturity enabling greater ministry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5:1-11.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key is vs. 8 – God’s love is demonstrated for all time in Jesus death to redeem sinners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That anchor holds so we are comforted and can comfort others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Practical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Comfort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Death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its reality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Christian is absent from the body and at home with the Lord (2 Cor. 5:8)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Christian will be resurrected to be with the Lord forever (1 Thess. 4) 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wipes away our tears (Rev. 21:4)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Practical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Comfort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Death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its fear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Comfort in the promises of God – reminders for the Christian &amp; the gospel for unbelievers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Console by entering into the grief with others – Go, communicate, give practical help as you can. </a:t>
            </a:r>
          </a:p>
          <a:p>
            <a:pPr lvl="1" eaLnBrk="1" hangingPunct="1"/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509682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Practical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Comfort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Physical Affliction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degree of response varies with the level of debilitation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Expressions of sorrow &amp; practical help are always good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does not desert or forsake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Show that you care &amp; will help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example of Job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339403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Practical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Comfort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Persecution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 courageous and stand with the persecuted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promises blessing to those persecuted for righteousness / His name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Visit, communicate, provide, help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41464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Practical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Comfort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Disappointment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Rejection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remains faithful even when we do not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(2 Tim. 2:13)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 He is the same yesterday, today and forever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(Heb. 13:8)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Get personally involved. Forgive &amp;  seek forgiveness. Help them from self-centeredness to helping others.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Keep the bigger picture / goal in view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03273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Practical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Comfort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1786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Loneliness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will always be there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(Matt. 28:20)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Communicate, go if possible, drag them out of solitude – especially to help others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Fear 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 John 4:8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Help them to trust God’s promises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467567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comfort we receive from God we pass on to others.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greater your knowledge &amp; trust of God, the greater you can comfort others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Put into practice the many one another commands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God of All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Comfort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Corinthians 1:1-11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Optimism, Pessimism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, Dread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Reality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Response – Romans 12:15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World seeks to escape or ignore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seek comfort in 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Salutation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Corinthians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Written on Paul’s 3</a:t>
            </a:r>
            <a:r>
              <a:rPr lang="en-US" altLang="en-US" sz="4400" b="1" baseline="3000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rd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Missionary Journey to an immature church located in an utterly wicked city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Paul’s customary greeting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Blessed,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eujloghtovV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eulogātos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pertains to being worthy of praise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commendation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Attributes of God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Corinthians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1:3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Father of the Lord Jesus Christ</a:t>
            </a:r>
          </a:p>
          <a:p>
            <a:pPr lvl="1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all originates in the Father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Father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Mercies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oijktirmovV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oiktirmos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refers to emotions of sympathy, pity, compassion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All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Comfort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paravklhsiV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paraklāsis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encourage or console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Purpose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Corinthians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1:4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Affliction,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qlivyiV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thlipsis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is any trouble involving direct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suffering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will comfort you, but His purpose extends beyond that to having you comfort others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Purpose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Corinthians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1:4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you are afflicted, actively seek God’s comfort and learn to use that to comfort others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greater your experience in trusting God, the greater you will be able to comfort others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50641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Suffering, Comfort &amp;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Endurance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 Corinthians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1:5-7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Suffering – vs. 5.  Expect suffering – Jesus suffered and so will we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Comfort – vs. 5. Expect comfort – Jesus is our perfect High Priest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Endurance – vs. 6-7. Encouragement to endure comes from seeing the fruit of ministry despite the suffering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Paul’s Suffering &amp; Hope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Corinthians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1:8-10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 Corinthians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11:23–27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had suffered much, but his confidence grew in conjunction with his trust of God. His experience expanded his ministry.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807</TotalTime>
  <Words>672</Words>
  <Application>Microsoft Office PowerPoint</Application>
  <PresentationFormat>On-screen Show (4:3)</PresentationFormat>
  <Paragraphs>99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God of All Comfort 2 Corinthians 1:1-11</vt:lpstr>
      <vt:lpstr>Salutation 2 Corinthians 1:1-2</vt:lpstr>
      <vt:lpstr>Attributes of God  2 Corinthians 1:3</vt:lpstr>
      <vt:lpstr>God’s Purpose 2 Corinthians 1:4</vt:lpstr>
      <vt:lpstr>God’s Purpose 2 Corinthians 1:4</vt:lpstr>
      <vt:lpstr>Suffering, Comfort &amp; Endurance 2 Corinthians 1:5-7</vt:lpstr>
      <vt:lpstr>Paul’s Suffering &amp; Hope  2 Corinthians 1:8-10</vt:lpstr>
      <vt:lpstr>The Importance of Prayer 2 Corinthians 1:11</vt:lpstr>
      <vt:lpstr>Practical Comfort  Romans 5:1-11  - The Foundation</vt:lpstr>
      <vt:lpstr>Practical Comfort</vt:lpstr>
      <vt:lpstr>Practical Comfort</vt:lpstr>
      <vt:lpstr>Practical Comfort</vt:lpstr>
      <vt:lpstr>Practical Comfort</vt:lpstr>
      <vt:lpstr>Practical Comfort</vt:lpstr>
      <vt:lpstr>Practical Comfort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54</cp:revision>
  <dcterms:modified xsi:type="dcterms:W3CDTF">2022-01-02T14:11:49Z</dcterms:modified>
</cp:coreProperties>
</file>