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303" r:id="rId10"/>
    <p:sldId id="304" r:id="rId11"/>
    <p:sldId id="279" r:id="rId12"/>
    <p:sldId id="305" r:id="rId13"/>
    <p:sldId id="280" r:id="rId14"/>
    <p:sldId id="306" r:id="rId15"/>
    <p:sldId id="310" r:id="rId16"/>
    <p:sldId id="281" r:id="rId17"/>
    <p:sldId id="307" r:id="rId18"/>
    <p:sldId id="282" r:id="rId19"/>
    <p:sldId id="308" r:id="rId20"/>
    <p:sldId id="283" r:id="rId21"/>
    <p:sldId id="309" r:id="rId22"/>
    <p:sldId id="286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9872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87437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2813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4506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00092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1926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7627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2641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071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4158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417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4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arises directly from being self-existent)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what He is in Himself and is perfect so He has no need outside Himself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not need anything, but all things need God (Colossians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1:17)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4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Possible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reasons for a self-sufficient God to create: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Philippians 2:13 - His own good pleasure</a:t>
            </a:r>
          </a:p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kind intention of His will - Ephesians 1:5, 9-11; 2 Timothy 1:9</a:t>
            </a:r>
          </a:p>
        </p:txBody>
      </p:sp>
    </p:spTree>
    <p:extLst>
      <p:ext uri="{BB962C8B-B14F-4D97-AF65-F5344CB8AC3E}">
        <p14:creationId xmlns:p14="http://schemas.microsoft.com/office/powerpoint/2010/main" val="14735788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3) 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own glory.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Psalm 19:1; Rev. 4:11.  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Pharaoh &amp; Egypt - Exodus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9:16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Worship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- 1 Chronicles 16:29.  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Sickness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John 9:3.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coming of Jesus - Luke 2:14; Hebrews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3) 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own glory.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Vessels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Wrath / Mercy - Romans 9:22-23; Eph. 1:5-6. 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preaching of the Gospel - Eph. 3:8-11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Exaltation of Christ - Philippians 2:9-11.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Culmination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ages - Rev.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19:1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328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Fitting Benediction - 1 Timothy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1:17</a:t>
            </a:r>
          </a:p>
          <a:p>
            <a:pPr marL="290512" lvl="1" indent="0" eaLnBrk="1" hangingPunct="1">
              <a:buNone/>
            </a:pPr>
            <a:r>
              <a:rPr lang="en-US" sz="4400" b="1" i="1" dirty="0"/>
              <a:t>Now to the King eternal, immortal, invisible, the only God, be honor and glory forever and ever. Amen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692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125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that exists has value only as value is imparted to it by God by His own determination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needed us, then your existence &amp; value would be dependent upon what you could give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125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Self-Sufficient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existence &amp; value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dependent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His will which is stable &amp; trustworthy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builds as you experience His faithfulness to His 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328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621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Immutable -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unchanging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3322"/>
            <a:ext cx="9144000" cy="614467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Self-existence &amp; self-sufficiency make God immutable for a temporal or depending being must change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Numbers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23:19;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Samuel 15:29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103:17;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Malachi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3:6;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6:17–18;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1:17;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13:8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621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Immutable -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unchanging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3322"/>
            <a:ext cx="9144000" cy="614467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blessing that man is mutable / changing for that gives hope of redemption &amp; sanctification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Immutability comforts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believer for it means God remains true to His character, attributes &amp; 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1646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Immutable - Unchanging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 of God’s precious &amp; magnificent promises (2 Peter 1:4);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Grants escape of corruption of the world  – 2 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1:5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seeks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lost - Luke 19:10; 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Invitation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come to Him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Matthew 11:28-30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Immutable - Unchanging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 of God’s precious &amp; magnificent promises (2 Peter 1:4);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eternal life - John 5:24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Pledge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return -John 14:1-3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1840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808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 is Immutable - Unchanging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immutability is a terror to the unsaved.  He will judge &amp; condemn - 2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1:8-9; Rev. 20:11-15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hear / read this message, you still have time to repent &amp; believe in Jesus - but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could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at anytime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2: The Self-Sufficient, Self-Existent, Immutable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world’s quest for personal peace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Healthy lifestyle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Recreation, entertainment, vacation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Alcohol &amp; drugs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Give up, quit, flee, move away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2: The Self-Sufficient, Self-Existent, Immutable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plan for peace: Phil.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4:11-13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6:3-4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Learning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trust God begins with recognizing Him as your creator -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95:7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37613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2: The Self-Sufficient, Self-Existent, Immutable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Recommended books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marL="742950" lvl="1" indent="-452438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Knowledge of the Holy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A.W. Tozer;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Existence &amp; Attributes of God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by Stephen Charnock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52438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Knowing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J.I. Packer’s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70973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143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Self-Existent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the uncaused cause. His very existence arises from out of Himself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Exodus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3:14-15.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“I AM WHO I AM” -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hy6h5a6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ehyeh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from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hy2h2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hayah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verb of being - I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am, I will be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143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Self-Existent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- </a:t>
            </a:r>
            <a:r>
              <a:rPr lang="en-US" altLang="en-US" sz="4400" b="1" dirty="0" err="1">
                <a:solidFill>
                  <a:srgbClr val="FFFFFF"/>
                </a:solidFill>
                <a:latin typeface="TekniaHebrew" panose="02000400000000000000" pitchFamily="2" charset="0"/>
              </a:rPr>
              <a:t>hwhy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variously translated - Jehovah,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Yawheh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common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for Lord is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yn5doa*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adonai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covenant name, </a:t>
            </a:r>
            <a:r>
              <a:rPr lang="en-US" altLang="en-US" sz="4400" b="1" dirty="0" err="1">
                <a:solidFill>
                  <a:srgbClr val="FFFFFF"/>
                </a:solidFill>
                <a:latin typeface="TekniaHebrew" panose="02000400000000000000" pitchFamily="2" charset="0"/>
              </a:rPr>
              <a:t>hwhy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Yawheh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derived from the verb “to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.”  God is self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existent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50115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143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Self-Existent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other than us, so we cannot attribute to Him the failings or failing characteristics of humans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Self-existence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foundational for other incommunicable attributes: eternality, omniscience, omnipotence . 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3372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143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Self-Existent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more than capable of fulfilling every aspect of His will for all things originate in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uses the same name, “I Am,” John 8:58-59, making Himself equal with God as self-existent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5524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794</TotalTime>
  <Words>826</Words>
  <Application>Microsoft Office PowerPoint</Application>
  <PresentationFormat>On-screen Show (4:3)</PresentationFormat>
  <Paragraphs>110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Trusting God, Part 2: The Self-Sufficient, Self-Existent, Immutable God</vt:lpstr>
      <vt:lpstr>Trusting God, Part 2: The Self-Sufficient, Self-Existent, Immutable God</vt:lpstr>
      <vt:lpstr>Trusting God, Part 2: The Self-Sufficient, Self-Existent, Immutable God</vt:lpstr>
      <vt:lpstr>God is Self-Existent</vt:lpstr>
      <vt:lpstr>God is Self-Existent</vt:lpstr>
      <vt:lpstr>God is Self-Existent</vt:lpstr>
      <vt:lpstr>God is Self-Existent</vt:lpstr>
      <vt:lpstr>God is Self-Sufficient</vt:lpstr>
      <vt:lpstr>God is Self-Sufficient</vt:lpstr>
      <vt:lpstr>God is Self-Sufficient</vt:lpstr>
      <vt:lpstr>God is Self-Sufficient</vt:lpstr>
      <vt:lpstr>God is Self-Sufficient</vt:lpstr>
      <vt:lpstr>God is Self-Sufficient</vt:lpstr>
      <vt:lpstr>God is Self-Sufficient</vt:lpstr>
      <vt:lpstr>God is Immutable - unchanging</vt:lpstr>
      <vt:lpstr>God is Immutable - unchanging</vt:lpstr>
      <vt:lpstr>God is Immutable - Unchanging</vt:lpstr>
      <vt:lpstr>God is Immutable - Unchanging</vt:lpstr>
      <vt:lpstr>God is Immutable - Unchanging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2022-01-23T02:17:36Z</dcterms:modified>
</cp:coreProperties>
</file>