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5"/>
  </p:notesMasterIdLst>
  <p:sldIdLst>
    <p:sldId id="296" r:id="rId3"/>
    <p:sldId id="299" r:id="rId4"/>
    <p:sldId id="260" r:id="rId5"/>
    <p:sldId id="300" r:id="rId6"/>
    <p:sldId id="301" r:id="rId7"/>
    <p:sldId id="278" r:id="rId8"/>
    <p:sldId id="302" r:id="rId9"/>
    <p:sldId id="303" r:id="rId10"/>
    <p:sldId id="279" r:id="rId11"/>
    <p:sldId id="304" r:id="rId12"/>
    <p:sldId id="305" r:id="rId13"/>
    <p:sldId id="306" r:id="rId14"/>
    <p:sldId id="280" r:id="rId15"/>
    <p:sldId id="307" r:id="rId16"/>
    <p:sldId id="309" r:id="rId17"/>
    <p:sldId id="308" r:id="rId18"/>
    <p:sldId id="281" r:id="rId19"/>
    <p:sldId id="310" r:id="rId20"/>
    <p:sldId id="282" r:id="rId21"/>
    <p:sldId id="311" r:id="rId22"/>
    <p:sldId id="287" r:id="rId23"/>
    <p:sldId id="29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9411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6609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6015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95703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1030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82710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39035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45574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33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7495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5380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4978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1687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31687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true to His own nature &amp; character which would be contradicted if He did not do what said He did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cannot be reconciled with evolution - even the order is wrong.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Plants come before the Sun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Birds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come before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dinosaurs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5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1687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31687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Evolution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a science theory because it is not observable, testable or repeatable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only historical witness to creation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Evolutionary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philosophy is destructive to whatever it is applied - science, education, government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religion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934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1687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31687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either the Creator who created everything as He claims - or He is a liar and not to be trusted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Atheistic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evolution removes meaning to life. Theistic evolution promotes a false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79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071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God, the 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088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declares that creation is a witness to Him - and the physical evidence supports the claim.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Biology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irreducible complexity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;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Geology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catastrophesim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Genetics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mitochondrial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071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God, the 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088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Engineering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the laws of physics, entropy;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Information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technology - language + mechanism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a random process could create a recipe, a cook, ingredients, tools &amp; oven are required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bake a cake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087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071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God, the 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088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existence of information points to an origin in an intelligent being.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Creator</a:t>
            </a:r>
          </a:p>
          <a:p>
            <a:pPr marL="625475" lvl="1" indent="-45402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should be honored, thanked, worshiped &amp; feared - which is the beginning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16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071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God, the 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088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Trusting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begins with acknowledging Him as Creator - &amp; increases as you learn of Him &amp; His promises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Job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trusted God in the midst of His suffering  - and being reminded that God was Creator was enough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45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Care of 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>
              <a:tabLst>
                <a:tab pos="461963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created everything good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	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1:4, 10, 12, 17-18, 21, 25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Adam’s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brought God’s curse on the world - yet God still cares for His creation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Psalm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104:10-14; 145:9; Matthew 5:45 - God provides for the righteous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unrighteous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Care of 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care of creation is an open door for the gospel - Acts 14:16-17;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Natural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disasters are anomalies - and by God’s design, recovery is fairly fast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671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037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Love of 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Hope of redemption begins in Genesis 3:15,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His plan for it demonstrates God’s love - Romans 5:8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loves the world and offers salvation &amp; hope in Jesus Christ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John 3:16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037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Love of 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Bible believing Christian can trust God for all of life for nothing can separate us from His love (Rom 8)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791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the Creator.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lvl="1" indent="-4603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gives meaning &amp; purpose to life, and is the foundation for trusting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denying God is the Creator are left to lives of vanity and hopelessness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Hope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offered to the sinner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 and God’s promises - 2 Peter 3:9; Hebrews 11:6; Isaiah 55:6-7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God, Part 1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God, the Creator </a:t>
            </a:r>
            <a:endParaRPr lang="en-US" altLang="en-US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Jesus’ warnings &amp; comfort in facing persecution - John 16:33,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5:8–12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Facing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reality enables you to place your hope in the proper place - which is God Himself &amp;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promises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God, Part 1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God, the Creator </a:t>
            </a:r>
            <a:endParaRPr lang="en-US" altLang="en-US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Timothy 3:10-17  - truth revealed in the scriptures enable us to face the trials of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better you know God &amp; His promises, the more comfort you will receive &amp; be able to share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231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God, Part 1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God, the Creator </a:t>
            </a:r>
            <a:endParaRPr lang="en-US" altLang="en-US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problems in this life are ultimately theological for they are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testings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of your faith - James 1:2-4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740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625475" indent="-625475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A)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</a:t>
            </a:r>
            <a:r>
              <a:rPr lang="en-US" altLang="en-US" sz="4400" b="1" i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beginning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denies the eternity of time</a:t>
            </a:r>
          </a:p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beginning </a:t>
            </a:r>
            <a:r>
              <a:rPr lang="en-US" altLang="en-US" sz="4400" b="1" i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denies atheism and polytheism</a:t>
            </a:r>
          </a:p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beginning God </a:t>
            </a:r>
            <a:r>
              <a:rPr lang="en-US" altLang="en-US" sz="4400" b="1" i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created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denies fatalism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evolution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beginning God created </a:t>
            </a:r>
            <a:r>
              <a:rPr lang="en-US" altLang="en-US" sz="4400" b="1" i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the heavens and the earth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denies pantheism, eternity of matter &amp; evolution</a:t>
            </a:r>
          </a:p>
          <a:p>
            <a:pPr marL="344488" indent="-22701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verse places God outside of the time box for time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irreducible function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matter which God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created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343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288925" indent="-234950" eaLnBrk="1" hangingPunct="1"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Creator: Exodus 2:11;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2" lvl="1" indent="-234950" eaLnBrk="1" hangingPunct="1"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Psalm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33:6; Isaiah 45:18;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</a:p>
          <a:p>
            <a:pPr marL="569912" lvl="1" indent="-234950" eaLnBrk="1" hangingPunct="1"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Jeremiah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32:17; Nehemiah 9:6; </a:t>
            </a:r>
          </a:p>
          <a:p>
            <a:pPr marL="569912" lvl="1" indent="-234950" eaLnBrk="1" hangingPunct="1"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1:1-3; Acts 17:24;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</a:t>
            </a:r>
          </a:p>
          <a:p>
            <a:pPr marL="569912" lvl="1" indent="-234950" eaLnBrk="1" hangingPunct="1"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Colossians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1:16-17; Hebrews 11:3;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2" lvl="1" indent="-234950" eaLnBrk="1" hangingPunct="1"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10:5-6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238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1687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31687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Man’s slide into depravity begins with turning from honoring, thanking &amp; worshiping God to alternatives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Evolution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bankrupt philosophy that is contrary to actual science &amp; has no part in Creation in any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785</TotalTime>
  <Words>815</Words>
  <Application>Microsoft Office PowerPoint</Application>
  <PresentationFormat>On-screen Show (4:3)</PresentationFormat>
  <Paragraphs>101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Trusting God, Part 1 God, the Creator </vt:lpstr>
      <vt:lpstr>Trusting God, Part 1 God, the Creator </vt:lpstr>
      <vt:lpstr>Trusting God, Part 1 God, the Creator </vt:lpstr>
      <vt:lpstr>The Fact of God, the Creator</vt:lpstr>
      <vt:lpstr>The Fact of God, the Creator</vt:lpstr>
      <vt:lpstr>The Fact of God, the Creator</vt:lpstr>
      <vt:lpstr>The Fact of God, the Creator</vt:lpstr>
      <vt:lpstr>The Fact of God, the Creator</vt:lpstr>
      <vt:lpstr>The Fact of God, the Creator</vt:lpstr>
      <vt:lpstr>The Fact of God, the Creator</vt:lpstr>
      <vt:lpstr>The Fact of God, the Creator</vt:lpstr>
      <vt:lpstr>The Fact of God, the Creator</vt:lpstr>
      <vt:lpstr>The Fact of God, the Creator</vt:lpstr>
      <vt:lpstr>The Fact of God, the Creator</vt:lpstr>
      <vt:lpstr>The Care of God, the Creator</vt:lpstr>
      <vt:lpstr>The Care of God, the Creator</vt:lpstr>
      <vt:lpstr>The Love of God, the Creator</vt:lpstr>
      <vt:lpstr>The Love of God, the Creator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2022-01-15T02:04:50Z</dcterms:modified>
</cp:coreProperties>
</file>