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3"/>
  </p:notesMasterIdLst>
  <p:sldIdLst>
    <p:sldId id="296" r:id="rId3"/>
    <p:sldId id="260" r:id="rId4"/>
    <p:sldId id="299" r:id="rId5"/>
    <p:sldId id="300" r:id="rId6"/>
    <p:sldId id="278" r:id="rId7"/>
    <p:sldId id="279" r:id="rId8"/>
    <p:sldId id="301" r:id="rId9"/>
    <p:sldId id="280" r:id="rId10"/>
    <p:sldId id="302" r:id="rId11"/>
    <p:sldId id="282" r:id="rId12"/>
    <p:sldId id="303" r:id="rId13"/>
    <p:sldId id="304" r:id="rId14"/>
    <p:sldId id="305" r:id="rId15"/>
    <p:sldId id="281" r:id="rId16"/>
    <p:sldId id="306" r:id="rId17"/>
    <p:sldId id="283" r:id="rId18"/>
    <p:sldId id="284" r:id="rId19"/>
    <p:sldId id="286" r:id="rId20"/>
    <p:sldId id="287" r:id="rId21"/>
    <p:sldId id="29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2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22F175CB-32DA-43C4-B02B-FEB8FD6F1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102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5EFAEE-527B-4777-8D56-28D28AD713A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0640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7475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7562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45887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7140E29-E5F6-4BD9-A1F9-668482F6C4BB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29086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49442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1E1B2D5-6D5C-49C9-A64B-B6B664974B2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32075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5EC6F7-2979-4E84-9572-271062F13C1D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00500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3FB26B-AC39-4ABE-A32C-9397E1D33DDC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608040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58C8B8-1800-43BD-9EAE-B5DE63BCE2CC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2802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FBC766-5814-4B0A-BA75-61C1C15C2A62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353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68571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BB05EF8-6E83-45B5-AE4C-8EE9018D48D4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9214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7DBBB28-3737-4681-A482-5467CA3B0767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983D6E63-74AB-420C-AE3D-3E6A20191BB9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65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D647C2-0C5B-4386-BD91-1BDF32026A86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2953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00DC65A-D33F-404F-9059-2D217A69889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8588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8247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2B6AF8-ECA1-4494-96F3-A1A0DF6ECA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7876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4882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1266DE-CBDE-4ADB-B5A7-70354D913A2C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2987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68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08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ADEE1-11FF-4FD5-AFC1-0BD28B527B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16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2987-EA6A-4830-B16E-0F377140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30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4544-640B-4879-917D-5945BE81AE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945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19677-A0B2-407A-91C3-4F6F11F683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6511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DDEA3-5290-4F01-992D-5C527ADC95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7685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B78FD-E10D-464B-9DA7-3DB78FA37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917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25FBB-606D-4C84-9FB8-D982996EC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07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60819-D8CC-4A5A-9F9F-80D6247513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71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088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362A6-69AC-4610-B980-27677172D5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5948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9C52-1112-4ED0-B777-98B1E86C16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73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F9D7-3233-4D02-A777-0833B2A012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55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5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54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0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922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0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125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543CCD0-6AE4-4086-BB1C-23BE8D383D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Abominations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quickly descended into sinful depravity - Genesis 3, 4, 6:5; 6-9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time of Abraham, 9 generations after Noah, Sodom &amp; Gomorrah were so sinful God destroyed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19 - The sins of Sodom included unabated homosexual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lust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Abominations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Leviticus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18 - God’s revelation of what He declares to be immoral / abominations within the Mosaic Code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Consanguinity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(vs. 6-18) - too near a relative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Consanguinity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became an issue due to genetic problems for children &amp; abating sexual exploitation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kind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42460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Abominations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Adultery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(Gen. 39:9; Lev. 18:20; 20:14; Exod. 20:10; Deut. 22:22; Matt. 5:28, 32; 19:19)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Fornication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same sin among the unmarried: Consequences: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Exod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22:16; Deut. 22:23-28; Matt. 15:19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387872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Abominations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Harlotry / prostitution - same sin, but done for compensation of some kind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Hebrews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13:4 summary: Marriage is to be held in honor - fornicators &amp; adulterers God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4459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Abominations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Homosexuality - Lev. 18:22; 20:13; Rom. 1:26-27; 1 Cor. 6:9-10, Eph. 5:5; Rev. 21:8; Lev. 19:24-29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Transvestites / Transsexuals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22:5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Pity should lead to helping them overcome perversion. Accepting the lies promotes their condemnation</a:t>
            </a:r>
          </a:p>
          <a:p>
            <a:pPr eaLnBrk="1" hangingPunct="1"/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Sexual Perversions &amp; Abominations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Genesis, Leviticus 18, etc.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Bestiality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Lev. 18:23; 20:15-16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Both the actions and the lust are sinful - Matthew 5:28; 15:19; Romans 12:2; Col. 3:2; Gal. 5:16</a:t>
            </a:r>
          </a:p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is fluid - Gender is not</a:t>
            </a:r>
          </a:p>
        </p:txBody>
      </p:sp>
    </p:spTree>
    <p:extLst>
      <p:ext uri="{BB962C8B-B14F-4D97-AF65-F5344CB8AC3E}">
        <p14:creationId xmlns:p14="http://schemas.microsoft.com/office/powerpoint/2010/main" val="21824682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Redeeming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Grace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6:9-11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will judge - 1 Cor. 6:9-10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washes, sanctifies and justifies in Jesus Christ - 1 Cor. 6:11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Proclaim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gospel speaking the truth in love - do not placate the lies people want to believe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Title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Text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Peek In from bottom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Title</a:t>
            </a:r>
            <a: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smtClean="0">
                <a:solidFill>
                  <a:srgbClr val="FFFF99"/>
                </a:solidFill>
                <a:latin typeface="Arial Narrow" panose="020B0606020202030204" pitchFamily="34" charset="0"/>
              </a:rPr>
              <a:t>Text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Random bars horizontal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Points – faded zoom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Sexuality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028492"/>
          </a:xfrm>
          <a:noFill/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 TO</a:t>
            </a:r>
          </a:p>
          <a:p>
            <a:pPr marL="0" indent="0" eaLnBrk="1" hangingPunct="1">
              <a:buNone/>
            </a:pPr>
            <a:r>
              <a:rPr lang="en-US" altLang="en-US" sz="4800" b="1" dirty="0" smtClean="0">
                <a:latin typeface="Arial Narrow" panose="020B0606020202030204" pitchFamily="34" charset="0"/>
              </a:rPr>
              <a:t>www.sermonaudio.com/source_detail.asp?sourceid=gracebibleny</a:t>
            </a:r>
          </a:p>
          <a:p>
            <a:pPr marL="0" indent="0" algn="ctr" eaLnBrk="1" hangingPunct="1"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OR</a:t>
            </a:r>
          </a:p>
          <a:p>
            <a:pPr marL="0" indent="0" algn="ctr" eaLnBrk="1" hangingPunct="1">
              <a:buNone/>
            </a:pPr>
            <a:r>
              <a:rPr lang="en-US" altLang="en-US" sz="48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GraceBibleNY.Org</a:t>
            </a:r>
            <a:endParaRPr lang="en-US" altLang="en-US" sz="48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algn="ctr" eaLnBrk="1" hangingPunct="1">
              <a:buNone/>
            </a:pPr>
            <a:r>
              <a:rPr lang="en-US" alt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Click on </a:t>
            </a:r>
            <a:r>
              <a:rPr lang="en-US" alt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link to </a:t>
            </a:r>
            <a:r>
              <a:rPr lang="en-US" altLang="en-US" sz="4800" b="1" u="sng" dirty="0">
                <a:solidFill>
                  <a:srgbClr val="FFFFFF"/>
                </a:solidFill>
                <a:latin typeface="Arial Narrow" panose="020B0606020202030204" pitchFamily="34" charset="0"/>
              </a:rPr>
              <a:t>S</a:t>
            </a:r>
            <a:r>
              <a:rPr lang="en-US" altLang="en-US" sz="4800" b="1" u="sng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ermon Audio</a:t>
            </a:r>
            <a:r>
              <a:rPr lang="en-US" altLang="en-US" sz="48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in the lower left column</a:t>
            </a:r>
            <a:endParaRPr lang="en-US" altLang="en-US" sz="5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Human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Sexuality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Standing with those who are persecuted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Canadian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Bill C-4</a:t>
            </a:r>
          </a:p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Assigned at birth”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used on purpose to distort reality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XX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XY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anti-God, anti-science premise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573093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Degeneration into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Depravity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Romans 1:18-32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decline begins with the rejection of God as the Creator despite the overwhelming evidence in Creation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20th Century yielding to lust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yielding to perversion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Degeneration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into depravity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Rejection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acknowledging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the Family at Creation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Genesis 1:26-28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2:7, 20-24 - the formation of man and fashioning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woman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No perversion of the mind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) Two and only two forms of humanity: Male &amp;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Female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the Family at Creation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Genesis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Purpose of husband &amp; wife</a:t>
            </a:r>
          </a:p>
          <a:p>
            <a:pPr marL="625475" lvl="1" indent="-454025" eaLnBrk="1" hangingPunct="1">
              <a:buFont typeface="+mj-lt"/>
              <a:buAutoNum type="alphaUcPeriod"/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Dominion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mandate - Procreation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1:28.</a:t>
            </a:r>
          </a:p>
          <a:p>
            <a:pPr marL="625475" lvl="1" indent="-454025" eaLnBrk="1" hangingPunct="1">
              <a:buFont typeface="+mj-lt"/>
              <a:buAutoNum type="alphaUcPeriod"/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Abate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alone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2:18. 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625475" lvl="1" indent="-454025" eaLnBrk="1" hangingPunct="1">
              <a:buFont typeface="+mj-lt"/>
              <a:buAutoNum type="alphaUcPeriod"/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Dominion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mandate: a helper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 2:18</a:t>
            </a:r>
          </a:p>
          <a:p>
            <a:pPr marL="625475" lvl="1" indent="-454025" eaLnBrk="1" hangingPunct="1">
              <a:buFont typeface="+mj-lt"/>
              <a:buAutoNum type="alphaUcPeriod"/>
              <a:tabLst>
                <a:tab pos="227013" algn="l"/>
              </a:tabLst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blessing / joy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. 18:22; 31:23; Eccl. 9:9; 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4:9-11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9996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Sexual Fulfillment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/ Ecclesiastes / Song of Solomon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desire for physical intimacy is God’s design and marriage is the solution for its fulfillment - 1 Cor. 7:1-7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Proverbs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5 - warning against adultery (1-15), and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advocation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to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“rejoice in the wife of your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youth”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(16-19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God’s Design for Sexual Fulfillment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/ Ecclesiastes / Song of Solomon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design is best. Any pursuit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outide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of God’s design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perversion &amp; will have consequences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0321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786</TotalTime>
  <Words>687</Words>
  <Application>Microsoft Office PowerPoint</Application>
  <PresentationFormat>On-screen Show (4:3)</PresentationFormat>
  <Paragraphs>94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God’s Design for Human Sexuality</vt:lpstr>
      <vt:lpstr>A reminder to consider others Please:</vt:lpstr>
      <vt:lpstr>God’s Design for Human Sexuality Selected Scriptures</vt:lpstr>
      <vt:lpstr>Degeneration into Depravity Romans 1:18-32</vt:lpstr>
      <vt:lpstr>God’s Design for the Family at Creation  Genesis</vt:lpstr>
      <vt:lpstr>God’s Design for the Family at Creation  Genesis</vt:lpstr>
      <vt:lpstr>God’s Design for Sexual Fulfillment  Proverbs / Ecclesiastes / Song of Solomon</vt:lpstr>
      <vt:lpstr>God’s Design for Sexual Fulfillment  Proverbs / Ecclesiastes / Song of Solomon</vt:lpstr>
      <vt:lpstr>Sexual Perversions &amp; Abominations Genesis, Leviticus 18, etc.</vt:lpstr>
      <vt:lpstr>Sexual Perversions &amp; Abominations Genesis, Leviticus 18, etc.</vt:lpstr>
      <vt:lpstr>Sexual Perversions &amp; Abominations Genesis, Leviticus 18, etc.</vt:lpstr>
      <vt:lpstr>Sexual Perversions &amp; Abominations Genesis, Leviticus 18, etc.</vt:lpstr>
      <vt:lpstr>Sexual Perversions &amp; Abominations Genesis, Leviticus 18, etc.</vt:lpstr>
      <vt:lpstr>Sexual Perversions &amp; Abominations Genesis, Leviticus 18, etc.</vt:lpstr>
      <vt:lpstr>God’s Redeeming Grace 1 Corinthians 6:9-11</vt:lpstr>
      <vt:lpstr>Title Text</vt:lpstr>
      <vt:lpstr>Title Text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2022-01-08T21:50:22Z</dcterms:modified>
</cp:coreProperties>
</file>