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3"/>
  </p:notesMasterIdLst>
  <p:sldIdLst>
    <p:sldId id="296" r:id="rId3"/>
    <p:sldId id="260" r:id="rId4"/>
    <p:sldId id="299" r:id="rId5"/>
    <p:sldId id="300" r:id="rId6"/>
    <p:sldId id="278" r:id="rId7"/>
    <p:sldId id="279" r:id="rId8"/>
    <p:sldId id="301" r:id="rId9"/>
    <p:sldId id="280" r:id="rId10"/>
    <p:sldId id="302" r:id="rId11"/>
    <p:sldId id="282" r:id="rId12"/>
    <p:sldId id="303" r:id="rId13"/>
    <p:sldId id="304" r:id="rId14"/>
    <p:sldId id="305" r:id="rId15"/>
    <p:sldId id="281" r:id="rId16"/>
    <p:sldId id="306" r:id="rId17"/>
    <p:sldId id="283" r:id="rId18"/>
    <p:sldId id="284" r:id="rId19"/>
    <p:sldId id="286" r:id="rId20"/>
    <p:sldId id="287" r:id="rId21"/>
    <p:sldId id="29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2F175CB-32DA-43C4-B02B-FEB8FD6F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0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064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747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7562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445887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429086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4427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32075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00500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08040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62802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3538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68571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05EF8-6E83-45B5-AE4C-8EE9018D48D4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21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65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2953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588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47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7876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488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9874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83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4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5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6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91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07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1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0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948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7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0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Sexual Perversions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Abominations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Genesis, Leviticus 18, etc.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quickly descended into sinful depravity - Genesis 3, 4, 6:5; 6-9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time of Abraham, 9 generations after Noah, Sodom &amp; Gomorrah were so sinful God destroyed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19 - The sins of Sodom included unabated homosexual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lust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Sexual Perversions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Abominations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Genesis, Leviticus 18, etc.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Leviticus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18 - God’s revelation of what He declares to be immoral / abominations within the Mosaic Code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Consanguinity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(vs. 6-18) - too near a relative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Consanguinity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became an issue due to genetic problems for children &amp; abating sexual exploitation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kind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424608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Sexual Perversions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Abominations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Genesis, Leviticus 18, etc.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Adultery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(Gen. 39:9; Lev. 18:20; 20:14; Exod. 20:10; Deut. 22:22; Matt. 5:28, 32; 19:19)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Fornication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same sin among the unmarried: Consequences: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Exod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22:16; Deut. 22:23-28; Matt. 15:19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387872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Sexual Perversions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Abominations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Genesis, Leviticus 18, etc.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Harlotry / prostitution - same sin, but done for compensation of some kind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Hebrews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13:4 summary: Marriage is to be held in honor - fornicators &amp; adulterers God will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judge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24459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Sexual Perversions &amp; Abominations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Genesis, Leviticus 18, etc.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Homosexuality - Lev. 18:22; 20:13; Rom. 1:26-27; 1 Cor. 6:9-10, Eph. 5:5; Rev. 21:8; Lev. 19:24-29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Transvestites / Transsexuals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22:5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Pity should lead to helping them overcome perversion. Accepting the lies promotes their condemnation</a:t>
            </a:r>
          </a:p>
          <a:p>
            <a:pPr eaLnBrk="1" hangingPunct="1"/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Sexual Perversions &amp; Abominations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Genesis, Leviticus 18, etc.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Bestiality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Lev. 18:23; 20:15-16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Both the actions and the lust are sinful - Matthew 5:28; 15:19; Romans 12:2; Col. 3:2; Gal. 5:16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 is fluid - Gender is not</a:t>
            </a:r>
          </a:p>
        </p:txBody>
      </p:sp>
    </p:spTree>
    <p:extLst>
      <p:ext uri="{BB962C8B-B14F-4D97-AF65-F5344CB8AC3E}">
        <p14:creationId xmlns:p14="http://schemas.microsoft.com/office/powerpoint/2010/main" val="21824682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Redeeming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Grace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Corinthians 6:9-11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will judge - 1 Cor. 6:9-10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washes, sanctifies and justifies in Jesus Christ - 1 Cor. 6:11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Proclaim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gospel speaking the truth in love - do not placate the lies people want to believe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Title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Text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Points – Peek In from bottom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Title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Text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Points – Random bars horizontal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Points – faded zoom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Design for Human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Sexuality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028492"/>
          </a:xfrm>
          <a:noFill/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sz="48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 TO</a:t>
            </a:r>
          </a:p>
          <a:p>
            <a:pPr marL="0" indent="0" eaLnBrk="1" hangingPunct="1">
              <a:buNone/>
            </a:pPr>
            <a:r>
              <a:rPr lang="en-US" altLang="en-US" sz="4800" b="1" dirty="0" smtClean="0">
                <a:latin typeface="Arial Narrow" panose="020B0606020202030204" pitchFamily="34" charset="0"/>
              </a:rPr>
              <a:t>www.sermonaudio.com/source_detail.asp?sourceid=gracebibleny</a:t>
            </a:r>
          </a:p>
          <a:p>
            <a:pPr marL="0" indent="0" algn="ctr" eaLnBrk="1" hangingPunct="1">
              <a:buNone/>
            </a:pPr>
            <a:r>
              <a:rPr lang="en-US" altLang="en-US" sz="48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OR</a:t>
            </a:r>
          </a:p>
          <a:p>
            <a:pPr marL="0" indent="0" algn="ctr" eaLnBrk="1" hangingPunct="1">
              <a:buNone/>
            </a:pPr>
            <a:r>
              <a:rPr lang="en-US" altLang="en-US" sz="48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GraceBibleNY.Org</a:t>
            </a:r>
            <a:endParaRPr lang="en-US" altLang="en-US" sz="48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0" indent="0" algn="ctr" eaLnBrk="1" hangingPunct="1">
              <a:buNone/>
            </a:pPr>
            <a:r>
              <a:rPr lang="en-US" altLang="en-US" sz="48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Click on </a:t>
            </a:r>
            <a:r>
              <a:rPr lang="en-US" altLang="en-US" sz="48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link to </a:t>
            </a:r>
            <a:r>
              <a:rPr lang="en-US" altLang="en-US" sz="48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S</a:t>
            </a:r>
            <a:r>
              <a:rPr lang="en-US" altLang="en-US" sz="4800" b="1" u="sng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ermon Audio</a:t>
            </a:r>
            <a:r>
              <a:rPr lang="en-US" altLang="en-US" sz="48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in the lower left column</a:t>
            </a:r>
            <a:endParaRPr lang="en-US" altLang="en-US" sz="5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Design for Human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Sexuality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Standing with those who are persecuted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Canadian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Bill C-4</a:t>
            </a:r>
          </a:p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Assigned at birth”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used on purpose to distort reality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XX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 XY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anti-God, anti-science premise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57309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Degeneration into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Depravity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Romans 1:18-32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decline begins with the rejection of God as the Creator despite the overwhelming evidence in Creation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20th Century yielding to lust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yielding to perversion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Degeneration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into depravity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Rejection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acknowledging 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Design for the Family at Creation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Genesis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Genesis 1:26-28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Genesis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2:7, 20-24 - the formation of man and fashioning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woman</a:t>
            </a: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No perversion of the mind</a:t>
            </a: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Two and only two forms of humanity: Male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Female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Design for the Family at Creation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Genesis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Purpose of husband &amp; wife</a:t>
            </a:r>
          </a:p>
          <a:p>
            <a:pPr marL="625475" lvl="1" indent="-454025" eaLnBrk="1" hangingPunct="1">
              <a:buFont typeface="+mj-lt"/>
              <a:buAutoNum type="alphaUcPeriod"/>
              <a:tabLst>
                <a:tab pos="22701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Dominion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mandate - Procreation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1:28.</a:t>
            </a:r>
          </a:p>
          <a:p>
            <a:pPr marL="625475" lvl="1" indent="-454025" eaLnBrk="1" hangingPunct="1">
              <a:buFont typeface="+mj-lt"/>
              <a:buAutoNum type="alphaUcPeriod"/>
              <a:tabLst>
                <a:tab pos="22701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Abate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being alone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2:18. 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25475" lvl="1" indent="-454025" eaLnBrk="1" hangingPunct="1">
              <a:buFont typeface="+mj-lt"/>
              <a:buAutoNum type="alphaUcPeriod"/>
              <a:tabLst>
                <a:tab pos="22701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Dominion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mandate: a helper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 2:18</a:t>
            </a:r>
          </a:p>
          <a:p>
            <a:pPr marL="625475" lvl="1" indent="-454025" eaLnBrk="1" hangingPunct="1">
              <a:buFont typeface="+mj-lt"/>
              <a:buAutoNum type="alphaUcPeriod"/>
              <a:tabLst>
                <a:tab pos="22701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blessing / joy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. 18:22; 31:23; Eccl. 9:9;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4:9-11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499963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9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Design for Sexual Fulfillment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Proverbs / Ecclesiastes / Song of Solomon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desire for physical intimacy is God’s design and marriage is the solution for its fulfillment - 1 Cor. 7:1-7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5 - warning against adultery (1-15), and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advocation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to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“rejoice in the wife of your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youth”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(16-19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Design for Sexual Fulfillment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Proverbs / Ecclesiastes / Song of Solomon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design is best. Any pursuit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outide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of God’s design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perversion &amp; will have consequences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90321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786</TotalTime>
  <Words>687</Words>
  <Application>Microsoft Office PowerPoint</Application>
  <PresentationFormat>On-screen Show (4:3)</PresentationFormat>
  <Paragraphs>94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God’s Design for Human Sexuality</vt:lpstr>
      <vt:lpstr>A reminder to consider others Please:</vt:lpstr>
      <vt:lpstr>God’s Design for Human Sexuality Selected Scriptures</vt:lpstr>
      <vt:lpstr>Degeneration into Depravity Romans 1:18-32</vt:lpstr>
      <vt:lpstr>God’s Design for the Family at Creation  Genesis</vt:lpstr>
      <vt:lpstr>God’s Design for the Family at Creation  Genesis</vt:lpstr>
      <vt:lpstr>God’s Design for Sexual Fulfillment  Proverbs / Ecclesiastes / Song of Solomon</vt:lpstr>
      <vt:lpstr>God’s Design for Sexual Fulfillment  Proverbs / Ecclesiastes / Song of Solomon</vt:lpstr>
      <vt:lpstr>Sexual Perversions &amp; Abominations Genesis, Leviticus 18, etc.</vt:lpstr>
      <vt:lpstr>Sexual Perversions &amp; Abominations Genesis, Leviticus 18, etc.</vt:lpstr>
      <vt:lpstr>Sexual Perversions &amp; Abominations Genesis, Leviticus 18, etc.</vt:lpstr>
      <vt:lpstr>Sexual Perversions &amp; Abominations Genesis, Leviticus 18, etc.</vt:lpstr>
      <vt:lpstr>Sexual Perversions &amp; Abominations Genesis, Leviticus 18, etc.</vt:lpstr>
      <vt:lpstr>Sexual Perversions &amp; Abominations Genesis, Leviticus 18, etc.</vt:lpstr>
      <vt:lpstr>God’s Redeeming Grace 1 Corinthians 6:9-11</vt:lpstr>
      <vt:lpstr>Title Text</vt:lpstr>
      <vt:lpstr>Title Text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52</cp:revision>
  <dcterms:modified xsi:type="dcterms:W3CDTF">2022-01-08T21:50:22Z</dcterms:modified>
</cp:coreProperties>
</file>