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7"/>
  </p:notesMasterIdLst>
  <p:sldIdLst>
    <p:sldId id="296" r:id="rId3"/>
    <p:sldId id="299" r:id="rId4"/>
    <p:sldId id="260" r:id="rId5"/>
    <p:sldId id="278" r:id="rId6"/>
    <p:sldId id="279" r:id="rId7"/>
    <p:sldId id="300" r:id="rId8"/>
    <p:sldId id="280" r:id="rId9"/>
    <p:sldId id="281" r:id="rId10"/>
    <p:sldId id="301" r:id="rId11"/>
    <p:sldId id="302" r:id="rId12"/>
    <p:sldId id="282" r:id="rId13"/>
    <p:sldId id="303" r:id="rId14"/>
    <p:sldId id="283" r:id="rId15"/>
    <p:sldId id="29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5978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7540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7216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537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Striving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encumbrances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Taking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up time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Preoccupy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Financial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debt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 of Jesus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encourage us to do the same in resisting &amp; striving against 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5874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Discipline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Hebrews 12:5-11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Lord’s discipline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arises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His love &amp; demonstrates you are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which the Lord may discipline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Conviction by Holy Spirit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Correction by God’s word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Admonishment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rebuke by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including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discipline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Discipline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Hebrews 12:5-11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which the Lord may discipline: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Consequences of Sin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Turned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over to Satan. 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Divine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intervention causing weakness, sickness and even death.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is serious about holiness among His 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7482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Proper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Hebrews 12:12-13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Help one another overcome sin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			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Thess. 5:14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actively involved in the body of Christ - Eph. 4:11-16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Resistance &amp; Striving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Hebrews 12:4-13 &amp; 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Purpose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Creation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Redemption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Pursuit of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Sin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Necessity of Truth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Resistance &amp; Striving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Hebrews 12:4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Persecution &amp; spiritual health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danger of complacency - Rev. 2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Hebrews 12:4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statement of reality &amp; conditions that need to change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45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Resistance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Resistance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ajntikaqivsthmi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antikathistāmi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“actively oppose pressure or power,” “to stand against.”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defensive position against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demonic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(Eph. 6:11-12),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world (Rom. 12:2),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desire (1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2:15-16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45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Resistance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ultimately a personal issue - James 1:13-15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“miss the mark.” Temptation results in sin only when desires evoked are fulfilled in ungodly way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trial / temptation is either a test of faith or an enticement to sin depending on the response to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90362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0178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the Point of Shedding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Blood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the extreme of God expects from His children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11 - the “Hall of Faith”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11:26-40 - examples of resistance to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extreme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Daniel, Shadrach,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Meshack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Abednego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others not named</a:t>
            </a:r>
          </a:p>
          <a:p>
            <a:pPr lvl="1"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Striving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Striving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ajntagwnivzomai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antagōnizomai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engage in an intense struggle against something or someone” “to fight.”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called to overcome &amp; keep away from sin and to help others do the same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Evangelism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Striving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body life in encouraging and admonishing - Gal. 6:1-2,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Corinthians 10:3-6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12:1-3  - the cloud of witnesses and Jesus’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Encumbrances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make it more difficult to walk with and serve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12132381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824</TotalTime>
  <Words>493</Words>
  <Application>Microsoft Office PowerPoint</Application>
  <PresentationFormat>On-screen Show (4:3)</PresentationFormat>
  <Paragraphs>81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Resistance &amp; Striving Against Sin Hebrews 12:4-13 &amp; Selected Scriptures</vt:lpstr>
      <vt:lpstr>Resistance &amp; Striving Against Sin Hebrews 12:4</vt:lpstr>
      <vt:lpstr>Resistance to Sin</vt:lpstr>
      <vt:lpstr>Resistance to Sin</vt:lpstr>
      <vt:lpstr>To the Point of Shedding Blood</vt:lpstr>
      <vt:lpstr>Striving Against Sin</vt:lpstr>
      <vt:lpstr>Striving Against Sin</vt:lpstr>
      <vt:lpstr>Striving Against Sin</vt:lpstr>
      <vt:lpstr>The Discipline of the Lord Hebrews 12:5-11</vt:lpstr>
      <vt:lpstr>The Discipline of the Lord Hebrews 12:5-11</vt:lpstr>
      <vt:lpstr>A Proper Response Hebrews 12:12-13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50</cp:revision>
  <dcterms:modified xsi:type="dcterms:W3CDTF">2021-11-14T13:06:44Z</dcterms:modified>
</cp:coreProperties>
</file>