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685" r:id="rId3"/>
    <p:sldMasterId id="2147483697" r:id="rId4"/>
    <p:sldMasterId id="2147483709" r:id="rId5"/>
  </p:sldMasterIdLst>
  <p:notesMasterIdLst>
    <p:notesMasterId r:id="rId33"/>
  </p:notesMasterIdLst>
  <p:sldIdLst>
    <p:sldId id="296" r:id="rId6"/>
    <p:sldId id="299" r:id="rId7"/>
    <p:sldId id="260" r:id="rId8"/>
    <p:sldId id="301" r:id="rId9"/>
    <p:sldId id="278" r:id="rId10"/>
    <p:sldId id="307" r:id="rId11"/>
    <p:sldId id="308" r:id="rId12"/>
    <p:sldId id="302" r:id="rId13"/>
    <p:sldId id="279" r:id="rId14"/>
    <p:sldId id="280" r:id="rId15"/>
    <p:sldId id="303" r:id="rId16"/>
    <p:sldId id="304" r:id="rId17"/>
    <p:sldId id="282" r:id="rId18"/>
    <p:sldId id="305" r:id="rId19"/>
    <p:sldId id="306" r:id="rId20"/>
    <p:sldId id="283" r:id="rId21"/>
    <p:sldId id="309" r:id="rId22"/>
    <p:sldId id="310" r:id="rId23"/>
    <p:sldId id="284" r:id="rId24"/>
    <p:sldId id="311" r:id="rId25"/>
    <p:sldId id="312" r:id="rId26"/>
    <p:sldId id="313" r:id="rId27"/>
    <p:sldId id="286" r:id="rId28"/>
    <p:sldId id="281" r:id="rId29"/>
    <p:sldId id="314" r:id="rId30"/>
    <p:sldId id="287" r:id="rId31"/>
    <p:sldId id="29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1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2F175CB-32DA-43C4-B02B-FEB8FD6F1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10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5EFAEE-527B-4777-8D56-28D28AD713A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064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266DE-CBDE-4ADB-B5A7-70354D913A2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844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40E29-E5F6-4BD9-A1F9-668482F6C4B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670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40E29-E5F6-4BD9-A1F9-668482F6C4B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7747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40E29-E5F6-4BD9-A1F9-668482F6C4B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3973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40E29-E5F6-4BD9-A1F9-668482F6C4B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6127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EC6F7-2979-4E84-9572-271062F13C1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0050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EC6F7-2979-4E84-9572-271062F13C1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030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EC6F7-2979-4E84-9572-271062F13C1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1861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0804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918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BBB28-3737-4681-A482-5467CA3B076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83D6E63-74AB-420C-AE3D-3E6A20191BB9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65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8C8B8-1800-43BD-9EAE-B5DE63BCE2C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6280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9442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0400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FBC766-5814-4B0A-BA75-61C1C15C2A62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3538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B05EF8-6E83-45B5-AE4C-8EE9018D48D4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921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647C2-0C5B-4386-BD91-1BDF32026A8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85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647C2-0C5B-4386-BD91-1BDF32026A8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24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DC65A-D33F-404F-9059-2D217A69889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858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DC65A-D33F-404F-9059-2D217A69889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183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B6AF8-ECA1-4494-96F3-A1A0DF6ECAC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132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B6AF8-ECA1-4494-96F3-A1A0DF6ECAC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824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266DE-CBDE-4ADB-B5A7-70354D913A2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64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DEE1-11FF-4FD5-AFC1-0BD28B527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11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2987-EA6A-4830-B16E-0F3771404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3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4544-640B-4879-917D-5945BE81A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94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9677-A0B2-407A-91C3-4F6F11F68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65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DEA3-5290-4F01-992D-5C527ADC9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6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78FD-E10D-464B-9DA7-3DB78FA37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1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5FBB-606D-4C84-9FB8-D982996EC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0819-D8CC-4A5A-9F9F-80D624751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1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62A6-69AC-4610-B980-27677172D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94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9C52-1112-4ED0-B777-98B1E86C1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7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F9D7-3233-4D02-A777-0833B2A01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55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D73D1-AE87-40B4-AA75-9BC884AD79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4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52CDD-8AF0-4B42-A034-DFBF2F5034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08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098D2-03B8-45B9-A23C-72F5B9D46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4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7D5B8-D45E-4351-9E28-07E82E8480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11891-4E4D-475F-B261-53B3A5F6A5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5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4743B-43E8-42CF-8163-A6FB1038E1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2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E3720-47D2-47CF-9A21-A289E67C9F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7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493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4F737-5FDA-420B-8B81-592D79F239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07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FEE8A-EC56-4D83-8B27-11E597D1D0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6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F01C1-6E83-45C4-802A-19F152F87D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40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35DFB-430A-494B-B120-D09A2F1669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28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D73D1-AE87-40B4-AA75-9BC884AD79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46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52CDD-8AF0-4B42-A034-DFBF2F5034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57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098D2-03B8-45B9-A23C-72F5B9D46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07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7D5B8-D45E-4351-9E28-07E82E8480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9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11891-4E4D-475F-B261-53B3A5F6A5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7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4743B-43E8-42CF-8163-A6FB1038E1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8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4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E3720-47D2-47CF-9A21-A289E67C9F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38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4F737-5FDA-420B-8B81-592D79F239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88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FEE8A-EC56-4D83-8B27-11E597D1D0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9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F01C1-6E83-45C4-802A-19F152F87D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69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35DFB-430A-494B-B120-D09A2F1669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47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D73D1-AE87-40B4-AA75-9BC884AD79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67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52CDD-8AF0-4B42-A034-DFBF2F5034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98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098D2-03B8-45B9-A23C-72F5B9D46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7D5B8-D45E-4351-9E28-07E82E8480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48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11891-4E4D-475F-B261-53B3A5F6A5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3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4743B-43E8-42CF-8163-A6FB1038E1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27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E3720-47D2-47CF-9A21-A289E67C9F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38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4F737-5FDA-420B-8B81-592D79F239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4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FEE8A-EC56-4D83-8B27-11E597D1D0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90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F01C1-6E83-45C4-802A-19F152F87D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39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35DFB-430A-494B-B120-D09A2F1669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2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2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0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25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43CCD0-6AE4-4086-BB1C-23BE8D383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1" hangingPunct="1"/>
            <a:fld id="{D59FE11B-5373-4D5C-89F1-86D2683EC158}" type="slidenum">
              <a:rPr lang="en-US" altLang="en-US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8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1" hangingPunct="1"/>
            <a:fld id="{D59FE11B-5373-4D5C-89F1-86D2683EC158}" type="slidenum">
              <a:rPr lang="en-US" altLang="en-US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3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1" hangingPunct="1"/>
            <a:fld id="{D59FE11B-5373-4D5C-89F1-86D2683EC158}" type="slidenum">
              <a:rPr lang="en-US" altLang="en-US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9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Leyden, Holland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Life was hard for the immigrants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" y="1524000"/>
            <a:ext cx="9144000" cy="499698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Leyden, Holland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Life was hard for the immigrants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Restricted growth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Wore out the physical boy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Temptations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Missionary desire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Concern about war with Spain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was thought wise to establish a colony in America</a:t>
            </a:r>
          </a:p>
        </p:txBody>
      </p:sp>
    </p:spTree>
    <p:extLst>
      <p:ext uri="{BB962C8B-B14F-4D97-AF65-F5344CB8AC3E}">
        <p14:creationId xmlns:p14="http://schemas.microsoft.com/office/powerpoint/2010/main" val="81696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6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Voyages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9371"/>
            <a:ext cx="9144000" cy="617862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July 22, 1620 – the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Speedwell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left Holland for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Southhampton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, England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They were swindled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Supplies sold to pay port fees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Departure delayed to August 5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0342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6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Voyages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9371"/>
            <a:ext cx="9144000" cy="69222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Aug. 8 –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Speedwell leaking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162800" cy="537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6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Voyages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9371"/>
            <a:ext cx="9144000" cy="69222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Aug. 25 –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Speedwell leaking again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162800" cy="53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2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6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Voyages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9371"/>
            <a:ext cx="9144000" cy="69222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Sept. 6 – Mayflower sets out alone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4400" y="1348212"/>
            <a:ext cx="7134175" cy="53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3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196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Cape Cod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0304"/>
            <a:ext cx="9144000" cy="6147696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Land sighted Nov. 6. 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Settlement site chosen Dec. 11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2209800"/>
            <a:ext cx="6096000" cy="451481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196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Cape Cod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0304"/>
            <a:ext cx="2667000" cy="6147696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harsh winter, scarce food, sickness, death.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5705" y="838199"/>
            <a:ext cx="6543013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14478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102 arrived at Cape Cod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" y="723900"/>
            <a:ext cx="9067800" cy="562873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2667000"/>
            <a:ext cx="5334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4953000"/>
            <a:ext cx="5334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6096000"/>
            <a:ext cx="5334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46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6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Providence &amp; Miracles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9371"/>
            <a:ext cx="9144000" cy="617862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Persecution &amp; Hardship narrowed Colony to the more mature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Some exploited them, others helped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Very gifted leaders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Innovative in finding solutions to problems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Survival of John Howland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sound to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63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Providence &amp; Miracles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9371"/>
            <a:ext cx="9144000" cy="617862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Sudden sickness of blasphemous sailor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Storms pushed them north to form an independent colony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Plymouth - former site of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Patuxet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tribe that had died off. Only safe spot, and stored corn provided needed food</a:t>
            </a:r>
          </a:p>
          <a:p>
            <a:pPr eaLnBrk="1" hangingPunct="1"/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8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5486400"/>
            <a:ext cx="8610600" cy="1371600"/>
          </a:xfrm>
          <a:prstGeom prst="rect">
            <a:avLst/>
          </a:prstGeom>
          <a:solidFill>
            <a:srgbClr val="99D1D5"/>
          </a:solidFill>
          <a:ln w="50800">
            <a:solidFill>
              <a:srgbClr val="ED73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 b="1">
              <a:solidFill>
                <a:srgbClr val="41010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  <a:cs typeface="+mn-cs"/>
              </a:rPr>
              <a:t> </a:t>
            </a:r>
            <a:endParaRPr lang="en-US" altLang="en-US" sz="3600" b="1">
              <a:solidFill>
                <a:srgbClr val="41010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057400" y="5562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410101"/>
                </a:solidFill>
                <a:latin typeface="Arial" panose="020B0604020202020204" pitchFamily="34" charset="0"/>
                <a:cs typeface="+mn-cs"/>
              </a:rPr>
              <a:t>Samoset &amp; Squanto</a:t>
            </a:r>
            <a:endParaRPr lang="en-US" altLang="en-US" sz="2800" b="1">
              <a:solidFill>
                <a:srgbClr val="41010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5375" name="Picture 15" descr="samo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2578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58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Thanksgiving-Brownscom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5486400"/>
            <a:ext cx="8610600" cy="1143000"/>
          </a:xfrm>
          <a:prstGeom prst="rect">
            <a:avLst/>
          </a:prstGeom>
          <a:solidFill>
            <a:srgbClr val="99D1D5"/>
          </a:solidFill>
          <a:ln w="50800">
            <a:solidFill>
              <a:srgbClr val="ED73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 b="1">
              <a:solidFill>
                <a:srgbClr val="41010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33400" y="55626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410101"/>
                </a:solidFill>
                <a:latin typeface="Arial" panose="020B0604020202020204" pitchFamily="34" charset="0"/>
                <a:cs typeface="+mn-cs"/>
              </a:rPr>
              <a:t>Elder William Brewster would have led them in a Thanksgiving prayer to God</a:t>
            </a:r>
          </a:p>
        </p:txBody>
      </p:sp>
    </p:spTree>
    <p:extLst>
      <p:ext uri="{BB962C8B-B14F-4D97-AF65-F5344CB8AC3E}">
        <p14:creationId xmlns:p14="http://schemas.microsoft.com/office/powerpoint/2010/main" val="2294719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089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Thanksgiving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Food from harvest would be shared with 36 inadequately provisioned &amp; equipped additions from the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Fortune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real proof of their hearts of thanksgiving was their worship Sunday after Sunday throughout their suffering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358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Developing a Thankful Heart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marL="515938" indent="-515938" eaLnBrk="1" hangingPunct="1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1) Recognize your true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condition – Luke 7:36-50; Romans 3:10-18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515938" indent="-515938" eaLnBrk="1" hangingPunct="1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2) God is good and good things come from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Him – Genesis 3; James 1:14-15; James 1:13, 17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515938" indent="-515938" eaLnBrk="1" hangingPunct="1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3) God wants to change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you – Rom. 2:4; Luke 13:1-5; Rom. 8:29, Eph. 1:4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358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Developing a Thankful Heart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marL="515938" indent="-515938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4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God uses the troubles and trials of life for your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good – James 1:2-4; Romans 5:1-8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515938" indent="-515938" eaLnBrk="1" hangingPunct="1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5) Count your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blessings – Psalm 57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6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Pilgrims are an example of the godly who have hearts of thanksgiving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Don’t be like the rest of our society, follow the example of the Pilgrims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107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Developing a Heart of Thanksgiving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5215"/>
            <a:ext cx="9144000" cy="6010385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Thanksgivings in Biblical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Cultures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Feast of First Fruits, Feast of Booths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1541 Coronado in Palo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Duro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Canyon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1564 French Huguenots at Parris Is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1607 English – Cape Henry, VA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1619 English – Berkley Plantation, VA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107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Developing a Heart of Thanksgiving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5215"/>
            <a:ext cx="9144000" cy="6010385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Our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Thanksgiving Holiday traces back to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1621 celebration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by the Pilgrims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not normal people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– </a:t>
            </a:r>
          </a:p>
          <a:p>
            <a:pPr marL="687388" lvl="1" indent="-51593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Indwelling Holy Spirit, Promises of God, Purpose of life</a:t>
            </a:r>
          </a:p>
          <a:p>
            <a:pPr marL="625475" lvl="1" indent="-334963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can respond differently even to life’s hardships &amp; tragedies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5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 Brief Pilgrim History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Pilgrim history is important: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Establish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colony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Massachusetts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" y="0"/>
            <a:ext cx="8610600" cy="5105400"/>
          </a:xfrm>
          <a:prstGeom prst="rect">
            <a:avLst/>
          </a:prstGeom>
          <a:solidFill>
            <a:srgbClr val="99D1D5"/>
          </a:solidFill>
          <a:ln w="50800">
            <a:solidFill>
              <a:srgbClr val="ED73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 b="1">
              <a:solidFill>
                <a:srgbClr val="41010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  <a:cs typeface="+mn-cs"/>
              </a:rPr>
              <a:t> </a:t>
            </a:r>
            <a:endParaRPr lang="en-US" altLang="en-US" sz="3600" b="1">
              <a:solidFill>
                <a:srgbClr val="41010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724400" y="990600"/>
            <a:ext cx="41910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Mayflower Compact: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“In the Name of God… For the Glory of God and the advancement of the Christian faith…”</a:t>
            </a:r>
          </a:p>
        </p:txBody>
      </p:sp>
      <p:pic>
        <p:nvPicPr>
          <p:cNvPr id="13321" name="Picture 10" descr="MayflowerCo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21739"/>
          <a:stretch>
            <a:fillRect/>
          </a:stretch>
        </p:blipFill>
        <p:spPr bwMode="auto">
          <a:xfrm>
            <a:off x="381000" y="381000"/>
            <a:ext cx="4365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84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 Brief Pilgrim History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Pilgrim history is important: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Establish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colony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Massachusetts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Mayflower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Compact</a:t>
            </a:r>
          </a:p>
          <a:p>
            <a:pPr lvl="1"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escendants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122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err="1" smtClean="0">
                <a:solidFill>
                  <a:srgbClr val="A0D0FF"/>
                </a:solidFill>
                <a:latin typeface="Arial Narrow" panose="020B0606020202030204" pitchFamily="34" charset="0"/>
              </a:rPr>
              <a:t>Scrooby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, England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Church of England – 1536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Queen “bloody” Mary – 1547-1558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Queen Elizabeth  - 1558-1603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Puritans – reforms in the church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Separatists – churches independent of government &amp; ecclesiastical interference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3743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err="1" smtClean="0">
                <a:solidFill>
                  <a:srgbClr val="A0D0FF"/>
                </a:solidFill>
                <a:latin typeface="Arial Narrow" panose="020B0606020202030204" pitchFamily="34" charset="0"/>
              </a:rPr>
              <a:t>Scrooby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, England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Persecution of separatists increased under King James (1603-1625)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8152"/>
            <a:ext cx="7114032" cy="474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1414</TotalTime>
  <Words>644</Words>
  <Application>Microsoft Office PowerPoint</Application>
  <PresentationFormat>On-screen Show (4:3)</PresentationFormat>
  <Paragraphs>116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Wingdings</vt:lpstr>
      <vt:lpstr>Times New Roman</vt:lpstr>
      <vt:lpstr>Arial Narrow</vt:lpstr>
      <vt:lpstr>Custom Design</vt:lpstr>
      <vt:lpstr>3_Default Design</vt:lpstr>
      <vt:lpstr>Default Design</vt:lpstr>
      <vt:lpstr>1_Default Design</vt:lpstr>
      <vt:lpstr>2_Default Design</vt:lpstr>
      <vt:lpstr>Grace Bible Church  Glorifying God  by Making Disciples of Jesus Christ</vt:lpstr>
      <vt:lpstr>A reminder to consider others Please:</vt:lpstr>
      <vt:lpstr>Developing a Heart of Thanksgiving</vt:lpstr>
      <vt:lpstr>Developing a Heart of Thanksgiving</vt:lpstr>
      <vt:lpstr>A Brief Pilgrim History</vt:lpstr>
      <vt:lpstr>PowerPoint Presentation</vt:lpstr>
      <vt:lpstr>A Brief Pilgrim History</vt:lpstr>
      <vt:lpstr>Scrooby, England</vt:lpstr>
      <vt:lpstr>Scrooby, England</vt:lpstr>
      <vt:lpstr>Leyden, Holland</vt:lpstr>
      <vt:lpstr>Leyden, Holland</vt:lpstr>
      <vt:lpstr>Voyages</vt:lpstr>
      <vt:lpstr>Voyages</vt:lpstr>
      <vt:lpstr>Voyages</vt:lpstr>
      <vt:lpstr>Voyages</vt:lpstr>
      <vt:lpstr>Cape Cod</vt:lpstr>
      <vt:lpstr>Cape Cod</vt:lpstr>
      <vt:lpstr>PowerPoint Presentation</vt:lpstr>
      <vt:lpstr>Providence &amp; Miracles</vt:lpstr>
      <vt:lpstr>Providence &amp; Miracles</vt:lpstr>
      <vt:lpstr>PowerPoint Presentation</vt:lpstr>
      <vt:lpstr>PowerPoint Presentation</vt:lpstr>
      <vt:lpstr>Thanksgiving</vt:lpstr>
      <vt:lpstr>Developing a Thankful Heart</vt:lpstr>
      <vt:lpstr>Developing a Thankful Heart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61</cp:revision>
  <dcterms:modified xsi:type="dcterms:W3CDTF">2021-11-21T03:10:05Z</dcterms:modified>
</cp:coreProperties>
</file>