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278" r:id="rId6"/>
    <p:sldId id="300" r:id="rId7"/>
    <p:sldId id="301" r:id="rId8"/>
    <p:sldId id="302" r:id="rId9"/>
    <p:sldId id="279" r:id="rId10"/>
    <p:sldId id="303" r:id="rId11"/>
    <p:sldId id="305" r:id="rId12"/>
    <p:sldId id="280" r:id="rId13"/>
    <p:sldId id="306" r:id="rId14"/>
    <p:sldId id="281" r:id="rId15"/>
    <p:sldId id="307" r:id="rId16"/>
    <p:sldId id="308" r:id="rId17"/>
    <p:sldId id="309" r:id="rId18"/>
    <p:sldId id="282" r:id="rId19"/>
    <p:sldId id="310" r:id="rId20"/>
    <p:sldId id="311" r:id="rId21"/>
    <p:sldId id="283" r:id="rId22"/>
    <p:sldId id="312" r:id="rId23"/>
    <p:sldId id="284" r:id="rId24"/>
    <p:sldId id="313" r:id="rId25"/>
    <p:sldId id="314" r:id="rId26"/>
    <p:sldId id="286" r:id="rId27"/>
    <p:sldId id="287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8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0A5FA70-C645-4BB9-BA57-92DA75FA6F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311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41618A-3D26-428D-8043-9BDC999E3CA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9903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437CBB-8F09-4A0B-83E7-DDF5B4A0315F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0181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5956AB-BD30-4054-91D3-3315BE08AB5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1329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5956AB-BD30-4054-91D3-3315BE08AB53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2262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882121C-886D-4A2A-AE75-7CD9AAF89B7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00413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882121C-886D-4A2A-AE75-7CD9AAF89B7B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2560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882121C-886D-4A2A-AE75-7CD9AAF89B7B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89507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882121C-886D-4A2A-AE75-7CD9AAF89B7B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3725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4568C1-2614-442A-AE1F-6866EE81C6C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40646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4568C1-2614-442A-AE1F-6866EE81C6C1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04956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4568C1-2614-442A-AE1F-6866EE81C6C1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7827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3A89DF-054D-4F29-9A3A-EEAAEE65D466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FEAC1993-B6CF-491B-85C8-97DE6BC98588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20137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48A170B-F596-446C-90F7-05AE53ABAA8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0200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48A170B-F596-446C-90F7-05AE53ABAA8F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9942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EF7A0F-6F73-4E85-83C7-624387C8467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9722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EF7A0F-6F73-4E85-83C7-624387C84671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7322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EF7A0F-6F73-4E85-83C7-624387C84671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08901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E3E2886-AFD7-4867-9575-9FE8D37A281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00209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DC35B0-6E5B-4B19-B798-62E664837F78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68919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BCDB16C-3401-4C73-A3FD-3D3EF8DD3118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2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6BADD0F-AAA6-4C52-978C-4F041153EDB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5182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BE40AF-5A61-42FC-BF98-5BF8D8BAB83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8132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BE40AF-5A61-42FC-BF98-5BF8D8BAB83B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6299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BE40AF-5A61-42FC-BF98-5BF8D8BAB83B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7419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BE40AF-5A61-42FC-BF98-5BF8D8BAB83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5378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437CBB-8F09-4A0B-83E7-DDF5B4A0315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2902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437CBB-8F09-4A0B-83E7-DDF5B4A0315F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070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7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75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BAC2D5-3D93-4F16-80A0-9F6513A50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78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5ABC9-95C5-4DA1-9331-A5C00525EC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828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61464E-B68D-4589-96B4-28C043FCBC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735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59B09-A7E7-4156-BB4D-497ADE6F3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282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AA6B9-DB00-479E-8E06-B8D7E8953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008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D12EB-EDEB-40B7-A184-EB5851B24C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00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C1284-94CE-4C66-9E4F-B40D9A284A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332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46D8AC-BB63-4BF6-9CFF-4C1B86ED68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5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31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FA1EBB-AADC-4C58-85EB-A87DE067E9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037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CDCA0-7BC8-4241-B309-EC20636649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381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542CB-7A17-4D85-A12F-00D4054B36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54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864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5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442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346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171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D1E05745-50A4-4D98-8339-E2387AF50E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Responding to Halloween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 Possible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Proper Responses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include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Godly Involvement: Examples: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15938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Trick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Treat gospel tracts.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15938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Reverse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“trick or treat.”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15938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Bible character </a:t>
            </a:r>
          </a:p>
          <a:p>
            <a:pPr marL="344488" indent="-29051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be a distinction between Christians &amp; non-Christians. Glorify God in all that you do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27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Reformation Day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October 31, 1517, Martin Luther posted his disputation inviting public discussion at the All Saints Day feast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95 Theses (points) for discussion about Penitence &amp; Indulgences - no one debated it the next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Reformation Day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copied, translated, printed &amp; distributed leading to strong reactions pro &amp; con throughout Europe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the unintentional spark that lit the fires of the Reformation, and so it is a day to remember &amp; celebrate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184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Brief Church History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Early Church was the period of greatest purity, yet even then there were false teachers &amp; false doctrines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From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Pentecost to the Edicts of Toleration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(311, 313),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persecution helped keep the church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Brief Church History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Constantine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Great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(306-337)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brought toleration &amp; favor to Christianity - and political influence entered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Theodosius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Great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(383–395)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made Christianity the official religion and church positions became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political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72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Brief Church History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After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early church period, the term Bishop began to refer to a man with authority over multiple churches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Bishops gained also influence over political &amp; civil affairs, competition arose to gain more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power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92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Brief Church History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Antagonism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between the Bishop of Rome &amp; the Patriarch of Constantinople finally resulted in a split (1054)</a:t>
            </a:r>
          </a:p>
        </p:txBody>
      </p:sp>
    </p:spTree>
    <p:extLst>
      <p:ext uri="{BB962C8B-B14F-4D97-AF65-F5344CB8AC3E}">
        <p14:creationId xmlns:p14="http://schemas.microsoft.com/office/powerpoint/2010/main" val="378593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Development of RCC Heresies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RCC developed many non-Biblical doctrines as authority shifted from the Bible to church men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Various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councils established un-Biblical &amp; heretical doctrines as the official beliefs / teachings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RCC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Development of RCC Heresies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Indulgences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(man granting God’s forgiveness) began to be sold by 1184 - you could purchase salvation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Council of Trent affirmed indulgences and pronounced anathemas on belief in Reformation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Doctrines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05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Development of RCC Heresies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always preserved a remnant of true believers - even within heretical “churches”</a:t>
            </a:r>
          </a:p>
        </p:txBody>
      </p:sp>
    </p:spTree>
    <p:extLst>
      <p:ext uri="{BB962C8B-B14F-4D97-AF65-F5344CB8AC3E}">
        <p14:creationId xmlns:p14="http://schemas.microsoft.com/office/powerpoint/2010/main" val="719568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Significant Reformers &amp;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National Reformations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Wyclif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(1324-1384) the Morning Star of the Reformation. Scriptural authority, translations, evangelism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 (1369-1415) followed in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Wyclif’s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footsteps and the gospel returned to Moravia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spread</a:t>
            </a:r>
            <a:endParaRPr lang="en-US" altLang="en-US" sz="4400" b="1" u="sng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Significant Reformers &amp;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National Reformations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Martin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Luther (1483-1546) re-established Scriptural authority and faith in Christ as basis of salvation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Swiss Reformation -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Huldreich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Zwingli &amp; John Calvin -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English &amp; Scottish Reformations - William Tyndale, John Knox</a:t>
            </a:r>
            <a:endParaRPr lang="en-US" altLang="en-US" sz="4400" b="1" u="sng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55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Great Theological Divide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essential doctrines of the Reformation are contrary to the heresies of the Roman Catholic Church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Sola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scriptura - by Scripture alone. The hallmark of the Reformation (2 Tim.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3:16-17)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Great Theological Divide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Sola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fide - by faith alone. The essential doctrine of the Reformation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Romans 4:5)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Sola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gratia - by grace alone. God as its sole source (Ephesians 2:8-9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366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Great Theological Divide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Solus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Christus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- through Christ alone. There is no other mediator between God &amp; man (1 Tim. 2:5-6)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Soli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Deo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gloria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for the glory of God alone. Psalm 115:1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990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Continuing Reformation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Reformation released the gospel from its prison and laid the foundation upon which others have built.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walk in the footsteps of the Reformers as we study God’s word so that our consciences are bound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"/>
            <a:ext cx="9144000" cy="6705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RCC (and other churches) is infused with the musings of men that have replaced with word of God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Halloween in an example of religious syncretism - pagan practices repackaged with Christian terminology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Reformation restored the recognition that God and His Word are supreme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Halloween &amp; Reformation Day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marL="0" indent="0" eaLnBrk="1" hangingPunct="1">
              <a:buNone/>
            </a:pP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Historical Background of Halloween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Halloween observances find their origin in the pagan practices of the religion of the Celts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Druid festival to their god of the dead was Oct. 31 believing the veil between living &amp; dead was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Historical Background of Halloween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Druid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rituals included leaving food out, dressing is costume, divination, &amp; sacrifices of animals &amp; humans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conquered the Celts in 1st &amp; 2nd centuries resulting in a mixture of the two pagan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religions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888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Historical Background of Halloween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Gregory IV established Nov. 1 as All Saints (Hallows) Day. Halloween is short for All Hallows Eve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Catholic syncretism in former Celtic areas incorporated some Druid rituals in their own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practices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125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Historical Background of Halloween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Halloween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U.S.A. has varied over time and has been becoming more sinister since the 1970's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358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Responding to Halloween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Principle: Do not participate in the detestable practices of pagans - sorcery, divination,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spiritism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etc.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Second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Principle: Becoming a Christian changes your character &amp; practices. Christians avoid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demonic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Responding to Halloween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 Possible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Proper Responses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include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5938" indent="-515938" eaLnBrk="1" hangingPunct="1"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Non-participation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avoid 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completely</a:t>
            </a:r>
          </a:p>
          <a:p>
            <a:pPr marL="515938" indent="-515938" eaLnBrk="1" hangingPunct="1"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alternative celebration. Examples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</a:t>
            </a:r>
          </a:p>
          <a:p>
            <a:pPr marL="280987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Harvest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Party,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80987" lvl="1" indent="0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Bible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Character Costume Party,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80987" lvl="1" indent="0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Reformation Day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198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798</TotalTime>
  <Words>899</Words>
  <Application>Microsoft Office PowerPoint</Application>
  <PresentationFormat>On-screen Show (4:3)</PresentationFormat>
  <Paragraphs>111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Wingdings</vt:lpstr>
      <vt:lpstr>Times New Roman</vt:lpstr>
      <vt:lpstr>Arial Narrow</vt:lpstr>
      <vt:lpstr>Custom Design</vt:lpstr>
      <vt:lpstr>3_Default Design</vt:lpstr>
      <vt:lpstr>Grace Bible Church  Glorifying God  by Making Disciples of Jesus Christ</vt:lpstr>
      <vt:lpstr>A reminder to consider others Please:</vt:lpstr>
      <vt:lpstr>Halloween &amp; Reformation Day Selected Scriptures</vt:lpstr>
      <vt:lpstr>The Historical Background of Halloween</vt:lpstr>
      <vt:lpstr>The Historical Background of Halloween</vt:lpstr>
      <vt:lpstr>The Historical Background of Halloween</vt:lpstr>
      <vt:lpstr>The Historical Background of Halloween</vt:lpstr>
      <vt:lpstr>Responding to Halloween</vt:lpstr>
      <vt:lpstr>Responding to Halloween</vt:lpstr>
      <vt:lpstr>Responding to Halloween</vt:lpstr>
      <vt:lpstr>Reformation Day</vt:lpstr>
      <vt:lpstr>Reformation Day</vt:lpstr>
      <vt:lpstr>A Brief Church History</vt:lpstr>
      <vt:lpstr>A Brief Church History</vt:lpstr>
      <vt:lpstr>A Brief Church History</vt:lpstr>
      <vt:lpstr>A Brief Church History</vt:lpstr>
      <vt:lpstr>Development of RCC Heresies</vt:lpstr>
      <vt:lpstr>Development of RCC Heresies</vt:lpstr>
      <vt:lpstr>Development of RCC Heresies</vt:lpstr>
      <vt:lpstr>Significant Reformers &amp;  National Reformations </vt:lpstr>
      <vt:lpstr>Significant Reformers &amp;  National Reformations </vt:lpstr>
      <vt:lpstr>The Great Theological Divide</vt:lpstr>
      <vt:lpstr>The Great Theological Divide</vt:lpstr>
      <vt:lpstr>The Great Theological Divide</vt:lpstr>
      <vt:lpstr>The Continuing Reformation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51</cp:revision>
  <dcterms:modified xsi:type="dcterms:W3CDTF">2021-10-30T14:46:03Z</dcterms:modified>
</cp:coreProperties>
</file>