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7"/>
  </p:notesMasterIdLst>
  <p:sldIdLst>
    <p:sldId id="296" r:id="rId3"/>
    <p:sldId id="299" r:id="rId4"/>
    <p:sldId id="260" r:id="rId5"/>
    <p:sldId id="300" r:id="rId6"/>
    <p:sldId id="278" r:id="rId7"/>
    <p:sldId id="279" r:id="rId8"/>
    <p:sldId id="301" r:id="rId9"/>
    <p:sldId id="302" r:id="rId10"/>
    <p:sldId id="280" r:id="rId11"/>
    <p:sldId id="303" r:id="rId12"/>
    <p:sldId id="304" r:id="rId13"/>
    <p:sldId id="305" r:id="rId14"/>
    <p:sldId id="306" r:id="rId15"/>
    <p:sldId id="281" r:id="rId16"/>
    <p:sldId id="282" r:id="rId17"/>
    <p:sldId id="283" r:id="rId18"/>
    <p:sldId id="307" r:id="rId19"/>
    <p:sldId id="284" r:id="rId20"/>
    <p:sldId id="308" r:id="rId21"/>
    <p:sldId id="309" r:id="rId22"/>
    <p:sldId id="310" r:id="rId23"/>
    <p:sldId id="311" r:id="rId24"/>
    <p:sldId id="287" r:id="rId25"/>
    <p:sldId id="297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8" d="100"/>
          <a:sy n="108" d="100"/>
        </p:scale>
        <p:origin x="93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222C0C1-BA29-4E8F-B34F-70C124C374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79478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8EF9A0F-BDE7-4D47-B5CB-49216DEA9AC5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03659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>
                <a:solidFill>
                  <a:srgbClr val="000000"/>
                </a:solidFill>
              </a:rPr>
              <a:pPr/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37363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>
                <a:solidFill>
                  <a:srgbClr val="000000"/>
                </a:solidFill>
              </a:rPr>
              <a:pPr/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544733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>
                <a:solidFill>
                  <a:srgbClr val="000000"/>
                </a:solidFill>
              </a:rPr>
              <a:pPr/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726537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>
                <a:solidFill>
                  <a:srgbClr val="000000"/>
                </a:solidFill>
              </a:rPr>
              <a:pPr/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105493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257277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207422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C58A5EE-AD44-4365-86CE-AC45D0096F2E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97480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C58A5EE-AD44-4365-86CE-AC45D0096F2E}" type="slidenum">
              <a:rPr lang="en-US" altLang="en-US">
                <a:solidFill>
                  <a:srgbClr val="000000"/>
                </a:solidFill>
              </a:rPr>
              <a:pPr/>
              <a:t>17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676103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A2D243-75D1-4D93-96D3-25DCF513F713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676725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A2D243-75D1-4D93-96D3-25DCF513F713}" type="slidenum">
              <a:rPr lang="en-US" altLang="en-US">
                <a:solidFill>
                  <a:srgbClr val="000000"/>
                </a:solidFill>
              </a:rPr>
              <a:pPr/>
              <a:t>19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98035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D716B56-2563-4563-96AA-01F1E6F78E77}" type="slidenum">
              <a:rPr lang="en-US" altLang="en-US">
                <a:solidFill>
                  <a:srgbClr val="000000"/>
                </a:solidFill>
              </a:rPr>
              <a:pPr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1BC9B80D-EAA0-4F4A-8374-05C536C059AC}" type="slidenum">
              <a:rPr lang="en-US" altLang="en-US" sz="1200">
                <a:solidFill>
                  <a:srgbClr val="000000"/>
                </a:solidFill>
              </a:rPr>
              <a:pPr algn="r"/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92730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A2D243-75D1-4D93-96D3-25DCF513F713}" type="slidenum">
              <a:rPr lang="en-US" altLang="en-US">
                <a:solidFill>
                  <a:srgbClr val="000000"/>
                </a:solidFill>
              </a:rPr>
              <a:pPr/>
              <a:t>20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762534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A2D243-75D1-4D93-96D3-25DCF513F713}" type="slidenum">
              <a:rPr lang="en-US" altLang="en-US">
                <a:solidFill>
                  <a:srgbClr val="000000"/>
                </a:solidFill>
              </a:rPr>
              <a:pPr/>
              <a:t>21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489613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A2D243-75D1-4D93-96D3-25DCF513F713}" type="slidenum">
              <a:rPr lang="en-US" altLang="en-US">
                <a:solidFill>
                  <a:srgbClr val="000000"/>
                </a:solidFill>
              </a:rPr>
              <a:pPr/>
              <a:t>22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8650581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B142DC4-2D22-46D1-A456-8F1F34605A44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34188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8E2FC34-64C0-4807-BBF7-8A37F4457245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6161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6726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>
                <a:solidFill>
                  <a:srgbClr val="000000"/>
                </a:solidFill>
              </a:rPr>
              <a:pPr/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671548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801682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17189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176861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5917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02182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25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93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C398B9-F768-484A-B7AA-DDB0FD6265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30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670B39-031D-425B-8194-01DAB1FB2D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8634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A15C1C-ACC7-4286-953D-4CE14A10AC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6873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119BC8-EEE4-48B4-9F1E-AAB453C55C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7118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E456DF-48AC-45D0-A5CF-50DD97B58D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723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6995C4-6AE0-4D1C-9466-39D610DA28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829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A72326-C58A-437E-8A43-60426589F6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6050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4BFE6-F9F3-485D-9D3B-80279084BC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678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281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64950-DF60-4497-A383-86CD43026A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97119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E2944F-EDD1-476D-A583-95322C4359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95032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4CE9E-7474-4633-82CD-EEDFA046B1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1041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5863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2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6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6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4689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613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456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6D93599E-1AFF-4F02-A3AA-A817185BFB6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6658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Holiness 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Essential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3766"/>
            <a:ext cx="9144000" cy="6174234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more resistant you are to God’s work in your life, the more difficult it will be including more chastening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Holiness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 fundamental purpose for the life of a Christian - 1 Peter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1:15-16. 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 purpose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redemption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Col. 1:22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is tied to God’s promises – 2 Cor. 7:1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is tied to future prophecy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1 Pet. 3:10f</a:t>
            </a:r>
            <a:endParaRPr lang="en-US" altLang="en-US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59879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6658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Holiness 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Essential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3766"/>
            <a:ext cx="9144000" cy="6174234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Pursuit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your God given purposes in life brings God’s peace &amp; enables you to resist temptation &amp; pressure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pursuit of holiness enables you to live and thrive no matter what the circumstances may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2629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6658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Holiness 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Essential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3766"/>
            <a:ext cx="9144000" cy="6174234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How do you respond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increasing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oppression?</a:t>
            </a:r>
          </a:p>
          <a:p>
            <a:pPr marL="684213" lvl="1" indent="-393700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Christians always have - resist evil and pursue holiness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Striving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live according to God’s purposes will result in commendation - just like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Thessalonians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91669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6658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Holiness 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Essential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3766"/>
            <a:ext cx="9144000" cy="6174234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Facing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oppression by those who are evil is normal - how bright will your light shine in a dark world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?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Holiness is not an option for Christians – striving to be more like Jesus will result in greater holiness.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74153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Blocks to Holiness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False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Profession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of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Faith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Deceivers - Matthew 7:15; 2 Peter 2:3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Self-deceived - Matthew 7:22-23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Ignorant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Corinthians 13:5 - test / examine yourselves!  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books of Galatians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1 John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Blocks to Holiness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Ignorance &amp; Immaturity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 Corinthians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Immature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Believers - don’t be surprised (1 Corinthians 3:1-3)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Ignorant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Converts - teach them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Blocks to Holiness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Laziness &amp; Selfishness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Man is naturally given to selfishness &amp; therefore lazy toward anything but self-interest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centered evangelism offering fire insurance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results in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false profession or minimal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interest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Blocks to Holiness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Laziness &amp; Selfishness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Passivity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“let go and let God” - but Christians are to strive, labor and work in living out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Christianity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 Peter 1:2-8 – God’s part &amp; Man’s part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402217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Blocks to Holiness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Wrong view of Sin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Sin means to “miss the mark” and is any failure to live according to God’s perfect standards of righteousness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Setting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human standard of sin whether more strict or loose blocks holiness because it 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false standard and therefore ungodly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Blocks to Holiness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Wrong view of Sin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Excuses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for sin removes motivation to fight against it and diminishes the seriousness of what Jesus did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Sin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 transgression against and a personal offense to God - lack of love for God is a block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holiness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486945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Blocks to Holiness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Wrong view of Sin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Romans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2 - pride &amp; self-delusion drives people to think of themselves better than they are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Dealing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with sin in any other way than according to God’s commands blocks the pursuit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holiness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351661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Blocks to Holiness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Wrong view of Sin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Salvation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requires repentance from sin and faith in the person &amp; work of Jesus to forgiven your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sin – John 1:12-13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Normal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 life includes confession and trusting God to forgive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cleanse - 1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John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1:9 &amp; Psalm 51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733573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Blocks to Holiness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Wrong view of Sin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Love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for God should motivate you to flee from sin and confess it to Him when you do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021211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Recommended Books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The Pursuit of Holiness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Book &amp; Study Guide, Jerry Bridges,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NavPress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1978</a:t>
            </a:r>
          </a:p>
          <a:p>
            <a:pPr eaLnBrk="1" hangingPunct="1"/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Holiness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: It’s Nature, Hindrances, Difficulties, and Roots,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J.C. Ryle, Hendrickson Publishers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Pursuit of Holiness, Part 1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9/11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continuing war of Satan vs. God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Demonic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activity in the U.S.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purpose does not change because man pursues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evil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Pursuit of Holiness, Part 1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Creation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exists to glorify God including man made in God’s image and reflecting His attributes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glorifies Himself in display of His attributes upon vessels of wrath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glorifies Himself in display of His attributes upon vessels of mercy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7559652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6250" y="20715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Holiness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Holy &amp; Blameless: Positional &amp; Practical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2/23/2020</a:t>
            </a:r>
          </a:p>
          <a:p>
            <a:pPr eaLnBrk="1" hangingPunct="1"/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Holy &amp; Free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sermon series - 2003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959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Holiness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Defined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Holiness applies to all of God’s attributes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Holy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a’gioV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hagios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&amp; </a:t>
            </a:r>
            <a:r>
              <a:rPr lang="en-US" altLang="en-US" sz="4400" b="1" dirty="0">
                <a:solidFill>
                  <a:srgbClr val="FFFFFF"/>
                </a:solidFill>
                <a:latin typeface="TekniaHebrew" panose="02000400000000000000" pitchFamily="2" charset="0"/>
              </a:rPr>
              <a:t>Wvd5q2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qadosh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have a root meaning in being separate, set apart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set apart from Creation because He is something other than creation &amp; perfect in all His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attributes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959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Holiness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Defined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created thing that is holy is holy because it is set apart to God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People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become holy when they are set apart to God (salvation) - they become a “saint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”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253071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959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Holiness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Defined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People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become holy as they reflect God’s holy attributes - they are “sanctified” (1 Cor. 6:9-11)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 become more holy, you also become more blameless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262789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6658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Holiness 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Essential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3766"/>
            <a:ext cx="9144000" cy="6174234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will accomplish His will in you which for the elect includes becoming holy and blameless (Eph. 1:4)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greater your cooperation with God’s work in your life, the easier it will be and the greater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blessings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822</TotalTime>
  <Words>880</Words>
  <Application>Microsoft Office PowerPoint</Application>
  <PresentationFormat>On-screen Show (4:3)</PresentationFormat>
  <Paragraphs>105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Arial Narrow</vt:lpstr>
      <vt:lpstr>TekniaGreek</vt:lpstr>
      <vt:lpstr>TekniaHebrew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The Pursuit of Holiness, Part 1 Selected Scriptures</vt:lpstr>
      <vt:lpstr>The Pursuit of Holiness, Part 1 Selected Scriptures</vt:lpstr>
      <vt:lpstr>Holiness</vt:lpstr>
      <vt:lpstr>Holiness Defined</vt:lpstr>
      <vt:lpstr>Holiness Defined</vt:lpstr>
      <vt:lpstr>Holiness Defined</vt:lpstr>
      <vt:lpstr>Holiness is Essential</vt:lpstr>
      <vt:lpstr>Holiness is Essential</vt:lpstr>
      <vt:lpstr>Holiness is Essential</vt:lpstr>
      <vt:lpstr>Holiness is Essential</vt:lpstr>
      <vt:lpstr>Holiness is Essential</vt:lpstr>
      <vt:lpstr>Blocks to Holiness False Profession of Faith</vt:lpstr>
      <vt:lpstr>Blocks to Holiness Ignorance &amp; Immaturity</vt:lpstr>
      <vt:lpstr>Blocks to Holiness Laziness &amp; Selfishness</vt:lpstr>
      <vt:lpstr>Blocks to Holiness Laziness &amp; Selfishness</vt:lpstr>
      <vt:lpstr>Blocks to Holiness Wrong view of Sin</vt:lpstr>
      <vt:lpstr>Blocks to Holiness Wrong view of Sin</vt:lpstr>
      <vt:lpstr>Blocks to Holiness Wrong view of Sin</vt:lpstr>
      <vt:lpstr>Blocks to Holiness Wrong view of Sin</vt:lpstr>
      <vt:lpstr>Blocks to Holiness Wrong view of Sin</vt:lpstr>
      <vt:lpstr>Recommended Books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Scott Harris</cp:lastModifiedBy>
  <cp:revision>53</cp:revision>
  <dcterms:modified xsi:type="dcterms:W3CDTF">2021-09-12T02:09:43Z</dcterms:modified>
</cp:coreProperties>
</file>