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2" r:id="rId2"/>
  </p:sldMasterIdLst>
  <p:notesMasterIdLst>
    <p:notesMasterId r:id="rId27"/>
  </p:notesMasterIdLst>
  <p:sldIdLst>
    <p:sldId id="296" r:id="rId3"/>
    <p:sldId id="299" r:id="rId4"/>
    <p:sldId id="260" r:id="rId5"/>
    <p:sldId id="300" r:id="rId6"/>
    <p:sldId id="278" r:id="rId7"/>
    <p:sldId id="279" r:id="rId8"/>
    <p:sldId id="301" r:id="rId9"/>
    <p:sldId id="302" r:id="rId10"/>
    <p:sldId id="280" r:id="rId11"/>
    <p:sldId id="303" r:id="rId12"/>
    <p:sldId id="304" r:id="rId13"/>
    <p:sldId id="305" r:id="rId14"/>
    <p:sldId id="306" r:id="rId15"/>
    <p:sldId id="281" r:id="rId16"/>
    <p:sldId id="282" r:id="rId17"/>
    <p:sldId id="283" r:id="rId18"/>
    <p:sldId id="307" r:id="rId19"/>
    <p:sldId id="284" r:id="rId20"/>
    <p:sldId id="308" r:id="rId21"/>
    <p:sldId id="309" r:id="rId22"/>
    <p:sldId id="310" r:id="rId23"/>
    <p:sldId id="311" r:id="rId24"/>
    <p:sldId id="287" r:id="rId25"/>
    <p:sldId id="297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08" d="100"/>
          <a:sy n="108" d="100"/>
        </p:scale>
        <p:origin x="93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E222C0C1-BA29-4E8F-B34F-70C124C374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79478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8EF9A0F-BDE7-4D47-B5CB-49216DEA9AC5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903659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E11D933-2153-4F0F-9BBB-FEC700A69927}" type="slidenum">
              <a:rPr lang="en-US" altLang="en-US">
                <a:solidFill>
                  <a:srgbClr val="000000"/>
                </a:solidFill>
              </a:rPr>
              <a:pPr/>
              <a:t>10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37363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E11D933-2153-4F0F-9BBB-FEC700A69927}" type="slidenum">
              <a:rPr lang="en-US" altLang="en-US">
                <a:solidFill>
                  <a:srgbClr val="000000"/>
                </a:solidFill>
              </a:rPr>
              <a:pPr/>
              <a:t>11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544733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E11D933-2153-4F0F-9BBB-FEC700A69927}" type="slidenum">
              <a:rPr lang="en-US" altLang="en-US">
                <a:solidFill>
                  <a:srgbClr val="000000"/>
                </a:solidFill>
              </a:rPr>
              <a:pPr/>
              <a:t>12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726537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E11D933-2153-4F0F-9BBB-FEC700A69927}" type="slidenum">
              <a:rPr lang="en-US" altLang="en-US">
                <a:solidFill>
                  <a:srgbClr val="000000"/>
                </a:solidFill>
              </a:rPr>
              <a:pPr/>
              <a:t>13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105493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128D9F4-24B7-4F37-8B2B-5CD08CC9AD62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257277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C9FC20C-68AB-485F-955A-4E1BD86E42ED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207422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C58A5EE-AD44-4365-86CE-AC45D0096F2E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3974806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C58A5EE-AD44-4365-86CE-AC45D0096F2E}" type="slidenum">
              <a:rPr lang="en-US" altLang="en-US">
                <a:solidFill>
                  <a:srgbClr val="000000"/>
                </a:solidFill>
              </a:rPr>
              <a:pPr/>
              <a:t>17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6761031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DA2D243-75D1-4D93-96D3-25DCF513F713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6767253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DA2D243-75D1-4D93-96D3-25DCF513F713}" type="slidenum">
              <a:rPr lang="en-US" altLang="en-US">
                <a:solidFill>
                  <a:srgbClr val="000000"/>
                </a:solidFill>
              </a:rPr>
              <a:pPr/>
              <a:t>19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098035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D716B56-2563-4563-96AA-01F1E6F78E77}" type="slidenum">
              <a:rPr lang="en-US" altLang="en-US">
                <a:solidFill>
                  <a:srgbClr val="000000"/>
                </a:solidFill>
              </a:rPr>
              <a:pPr/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1BC9B80D-EAA0-4F4A-8374-05C536C059AC}" type="slidenum">
              <a:rPr lang="en-US" altLang="en-US" sz="1200">
                <a:solidFill>
                  <a:srgbClr val="000000"/>
                </a:solidFill>
              </a:rPr>
              <a:pPr algn="r"/>
              <a:t>2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0927303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DA2D243-75D1-4D93-96D3-25DCF513F713}" type="slidenum">
              <a:rPr lang="en-US" altLang="en-US">
                <a:solidFill>
                  <a:srgbClr val="000000"/>
                </a:solidFill>
              </a:rPr>
              <a:pPr/>
              <a:t>20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7625342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DA2D243-75D1-4D93-96D3-25DCF513F713}" type="slidenum">
              <a:rPr lang="en-US" altLang="en-US">
                <a:solidFill>
                  <a:srgbClr val="000000"/>
                </a:solidFill>
              </a:rPr>
              <a:pPr/>
              <a:t>21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4896135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DA2D243-75D1-4D93-96D3-25DCF513F713}" type="slidenum">
              <a:rPr lang="en-US" altLang="en-US">
                <a:solidFill>
                  <a:srgbClr val="000000"/>
                </a:solidFill>
              </a:rPr>
              <a:pPr/>
              <a:t>22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8650581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B142DC4-2D22-46D1-A456-8F1F34605A44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6341886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8E2FC34-64C0-4807-BBF7-8A37F4457245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761610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2DEB34E-EEA8-445B-908C-B693D53C79D3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367269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2DEB34E-EEA8-445B-908C-B693D53C79D3}" type="slidenum">
              <a:rPr lang="en-US" altLang="en-US">
                <a:solidFill>
                  <a:srgbClr val="000000"/>
                </a:solidFill>
              </a:rPr>
              <a:pPr/>
              <a:t>4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671548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224D4AF-464C-4F49-A3CB-8AE77D8FC69D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801682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803ED6-D2C2-46F5-AEB2-7468D3E7C6CB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117189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803ED6-D2C2-46F5-AEB2-7468D3E7C6CB}" type="slidenum">
              <a:rPr lang="en-US" altLang="en-US">
                <a:solidFill>
                  <a:srgbClr val="000000"/>
                </a:solidFill>
              </a:rPr>
              <a:pPr/>
              <a:t>7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176861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803ED6-D2C2-46F5-AEB2-7468D3E7C6CB}" type="slidenum">
              <a:rPr lang="en-US" altLang="en-US">
                <a:solidFill>
                  <a:srgbClr val="000000"/>
                </a:solidFill>
              </a:rPr>
              <a:pPr/>
              <a:t>8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5917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E11D933-2153-4F0F-9BBB-FEC700A69927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02182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02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725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5935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C398B9-F768-484A-B7AA-DDB0FD6265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8303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670B39-031D-425B-8194-01DAB1FB2D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86348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A15C1C-ACC7-4286-953D-4CE14A10AC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68737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119BC8-EEE4-48B4-9F1E-AAB453C55C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71185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E456DF-48AC-45D0-A5CF-50DD97B58D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723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6995C4-6AE0-4D1C-9466-39D610DA28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08299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A72326-C58A-437E-8A43-60426589F6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6050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C4BFE6-F9F3-485D-9D3B-80279084BC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4678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4281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D64950-DF60-4497-A383-86CD43026A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97119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E2944F-EDD1-476D-A583-95322C4359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95032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54CE9E-7474-4633-82CD-EEDFA046B1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1041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65863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28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565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868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4689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36135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4566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6D93599E-1AFF-4F02-A3AA-A817185BFB6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6658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Holiness is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Essential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83766"/>
            <a:ext cx="9144000" cy="6174234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more resistant you are to God’s work in your life, the more difficult it will be including more chastening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Holiness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a fundamental purpose for the life of a Christian - 1 Peter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1:15-16. 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a purpose of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redemption </a:t>
            </a:r>
            <a:r>
              <a:rPr lang="en-US" altLang="en-US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– Col. 1:22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It is tied to God’s promises – 2 Cor. 7:1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It is tied to future prophecy </a:t>
            </a:r>
            <a:r>
              <a:rPr lang="en-US" altLang="en-US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– 1 Pet. 3:10f</a:t>
            </a:r>
            <a:endParaRPr lang="en-US" altLang="en-US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659879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6658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Holiness is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Essential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83766"/>
            <a:ext cx="9144000" cy="6174234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Pursuit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of your God given purposes in life brings God’s peace &amp; enables you to resist temptation &amp; pressure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pursuit of holiness enables you to live and thrive no matter what the circumstances may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62629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6658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Holiness is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Essential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83766"/>
            <a:ext cx="9144000" cy="6174234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How do you respond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to increasing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oppression?</a:t>
            </a:r>
          </a:p>
          <a:p>
            <a:pPr marL="684213" lvl="1" indent="-393700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Christians always have - resist evil and pursue holiness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Striving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to live according to God’s purposes will result in commendation - just like the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Thessalonians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991669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6658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Holiness is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Essential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83766"/>
            <a:ext cx="9144000" cy="6174234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Facing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oppression by those who are evil is normal - how bright will your light shine in a dark world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?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Holiness is not an option for Christians – striving to be more like Jesus will result in greater holiness.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974153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Blocks to Holiness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False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Profession </a:t>
            </a: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of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Faith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Deceivers - Matthew 7:15; 2 Peter 2:3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Self-deceived - Matthew 7:22-23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Ignorant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2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Corinthians 13:5 - test / examine yourselves!  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books of Galatians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&amp; 1 John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Blocks to Holiness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Ignorance &amp; Immaturity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1 Corinthians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Immature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Believers - don’t be surprised (1 Corinthians 3:1-3)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Ignorant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Converts - teach them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Blocks to Holiness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Laziness &amp; Selfishness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Man is naturally given to selfishness &amp; therefore lazy toward anything but self-interest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Man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centered evangelism offering fire insurance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results in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false profession or minimal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interest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Blocks to Holiness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Laziness &amp; Selfishness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Passivity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- “let go and let God” - but Christians are to strive, labor and work in living out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Christianity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2 Peter 1:2-8 – God’s part &amp; Man’s part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2402217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Blocks to Holiness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Wrong view of Sin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Sin means to “miss the mark” and is any failure to live according to God’s perfect standards of righteousness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Setting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 human standard of sin whether more strict or loose blocks holiness because it is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 false standard and therefore ungodly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Blocks to Holiness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Wrong view of Sin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Excuses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for sin removes motivation to fight against it and diminishes the seriousness of what Jesus did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Sin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a transgression against and a personal offense to God - lack of love for God is a block to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holiness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2486945"/>
      </p:ext>
    </p:extLst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04800"/>
            <a:ext cx="7696200" cy="762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A reminder to consider others Please: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1295400"/>
            <a:ext cx="8458200" cy="5334000"/>
          </a:xfrm>
        </p:spPr>
        <p:txBody>
          <a:bodyPr/>
          <a:lstStyle/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Turn off your cell phone or set to vibrate only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Turn off sound to all electronic devices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Use the nursery or cry room if your child is fussy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Get up during the preaching only if absolutely necessary (please sit in back if you must leave early)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Blocks to Holiness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Wrong view of Sin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Romans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2 - pride &amp; self-delusion drives people to think of themselves better than they are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Dealing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with sin in any other way than according to God’s commands blocks the pursuit of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holiness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351661"/>
      </p:ext>
    </p:extLst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Blocks to Holiness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Wrong view of Sin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Salvation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requires repentance from sin and faith in the person &amp; work of Jesus to forgiven your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sin – John 1:12-13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Normal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Christian life includes confession and trusting God to forgive &amp;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cleanse - 1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John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1:9 &amp; Psalm 51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0733573"/>
      </p:ext>
    </p:extLst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Blocks to Holiness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Wrong view of Sin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Love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for God should motivate you to flee from sin and confess it to Him when you do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021211"/>
      </p:ext>
    </p:extLst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Recommended Books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The Pursuit of Holiness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Book &amp; Study Guide, Jerry Bridges,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NavPress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1978</a:t>
            </a:r>
          </a:p>
          <a:p>
            <a:pPr eaLnBrk="1" hangingPunct="1"/>
            <a:r>
              <a:rPr lang="en-US" altLang="en-US" sz="4400" b="1" i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Holiness</a:t>
            </a:r>
            <a:r>
              <a:rPr lang="en-US" altLang="en-US" sz="44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: It’s Nature, Hindrances, Difficulties, and Roots,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J.C. Ryle, Hendrickson Publishers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53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Pursuit of Holiness, Part 1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Selected Scriptures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9/11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continuing war of Satan vs. God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Demonic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activity in the U.S.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God’s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purpose does not change because man pursues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evil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Pursuit of Holiness, Part 1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Selected Scriptures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Creation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exists to glorify God including man made in God’s image and reflecting His attributes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glorifies Himself in display of His attributes upon vessels of wrath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glorifies Himself in display of His attributes upon vessels of mercy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7559652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6250" y="20715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Holiness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0"/>
            <a:ext cx="9144000" cy="6096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i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Holy &amp; Blameless: Positional &amp; Practical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– 2/23/2020</a:t>
            </a:r>
          </a:p>
          <a:p>
            <a:pPr eaLnBrk="1" hangingPunct="1"/>
            <a:r>
              <a:rPr lang="en-US" altLang="en-US" sz="4400" b="1" i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Holy &amp; Free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sermon series - 2003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959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Holiness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Defined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Holiness applies to all of God’s attributes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Holy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(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a’gioV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hagios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&amp; </a:t>
            </a:r>
            <a:r>
              <a:rPr lang="en-US" altLang="en-US" sz="4400" b="1" dirty="0">
                <a:solidFill>
                  <a:srgbClr val="FFFFFF"/>
                </a:solidFill>
                <a:latin typeface="TekniaHebrew" panose="02000400000000000000" pitchFamily="2" charset="0"/>
              </a:rPr>
              <a:t>Wvd5q2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qadosh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have a root meaning in being separate, set apart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set apart from Creation because He is something other than creation &amp; perfect in all His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attributes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1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959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Holiness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Defined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Any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created thing that is holy is holy because it is set apart to God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People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become holy when they are set apart to God (salvation) - they become a “saint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”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5253071"/>
      </p:ext>
    </p:extLst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959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Holiness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Defined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People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become holy as they reflect God’s holy attributes - they are “sanctified” (1 Cor. 6:9-11)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you become more holy, you also become more blameless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262789"/>
      </p:ext>
    </p:extLst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6658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Holiness is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Essential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83766"/>
            <a:ext cx="9144000" cy="6174234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God will accomplish His will in you which for the elect includes becoming holy and blameless (Eph. 1:4)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greater your cooperation with God’s work in your life, the easier it will be and the greater the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blessings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1</Template>
  <TotalTime>822</TotalTime>
  <Words>880</Words>
  <Application>Microsoft Office PowerPoint</Application>
  <PresentationFormat>On-screen Show (4:3)</PresentationFormat>
  <Paragraphs>105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Arial</vt:lpstr>
      <vt:lpstr>Arial Narrow</vt:lpstr>
      <vt:lpstr>TekniaGreek</vt:lpstr>
      <vt:lpstr>TekniaHebrew</vt:lpstr>
      <vt:lpstr>Times New Roman</vt:lpstr>
      <vt:lpstr>Wingdings</vt:lpstr>
      <vt:lpstr>Custom Design</vt:lpstr>
      <vt:lpstr>3_Default Design</vt:lpstr>
      <vt:lpstr>Grace Bible Church  Glorifying God  by Making Disciples of Jesus Christ</vt:lpstr>
      <vt:lpstr>A reminder to consider others Please:</vt:lpstr>
      <vt:lpstr>The Pursuit of Holiness, Part 1 Selected Scriptures</vt:lpstr>
      <vt:lpstr>The Pursuit of Holiness, Part 1 Selected Scriptures</vt:lpstr>
      <vt:lpstr>Holiness</vt:lpstr>
      <vt:lpstr>Holiness Defined</vt:lpstr>
      <vt:lpstr>Holiness Defined</vt:lpstr>
      <vt:lpstr>Holiness Defined</vt:lpstr>
      <vt:lpstr>Holiness is Essential</vt:lpstr>
      <vt:lpstr>Holiness is Essential</vt:lpstr>
      <vt:lpstr>Holiness is Essential</vt:lpstr>
      <vt:lpstr>Holiness is Essential</vt:lpstr>
      <vt:lpstr>Holiness is Essential</vt:lpstr>
      <vt:lpstr>Blocks to Holiness False Profession of Faith</vt:lpstr>
      <vt:lpstr>Blocks to Holiness Ignorance &amp; Immaturity</vt:lpstr>
      <vt:lpstr>Blocks to Holiness Laziness &amp; Selfishness</vt:lpstr>
      <vt:lpstr>Blocks to Holiness Laziness &amp; Selfishness</vt:lpstr>
      <vt:lpstr>Blocks to Holiness Wrong view of Sin</vt:lpstr>
      <vt:lpstr>Blocks to Holiness Wrong view of Sin</vt:lpstr>
      <vt:lpstr>Blocks to Holiness Wrong view of Sin</vt:lpstr>
      <vt:lpstr>Blocks to Holiness Wrong view of Sin</vt:lpstr>
      <vt:lpstr>Blocks to Holiness Wrong view of Sin</vt:lpstr>
      <vt:lpstr>Recommended Books</vt:lpstr>
      <vt:lpstr>Grace Bible Church  Glorifying God  by Making Disciples of Jesus Christ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Bible Church</dc:title>
  <dc:creator>Scott</dc:creator>
  <cp:lastModifiedBy>Scott Harris</cp:lastModifiedBy>
  <cp:revision>53</cp:revision>
  <dcterms:modified xsi:type="dcterms:W3CDTF">2021-09-12T02:09:43Z</dcterms:modified>
</cp:coreProperties>
</file>