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4"/>
  </p:notesMasterIdLst>
  <p:sldIdLst>
    <p:sldId id="296" r:id="rId3"/>
    <p:sldId id="299" r:id="rId4"/>
    <p:sldId id="260" r:id="rId5"/>
    <p:sldId id="278" r:id="rId6"/>
    <p:sldId id="300" r:id="rId7"/>
    <p:sldId id="279" r:id="rId8"/>
    <p:sldId id="301" r:id="rId9"/>
    <p:sldId id="302" r:id="rId10"/>
    <p:sldId id="280" r:id="rId11"/>
    <p:sldId id="303" r:id="rId12"/>
    <p:sldId id="281" r:id="rId13"/>
    <p:sldId id="304" r:id="rId14"/>
    <p:sldId id="305" r:id="rId15"/>
    <p:sldId id="282" r:id="rId16"/>
    <p:sldId id="306" r:id="rId17"/>
    <p:sldId id="283" r:id="rId18"/>
    <p:sldId id="307" r:id="rId19"/>
    <p:sldId id="308" r:id="rId20"/>
    <p:sldId id="309" r:id="rId21"/>
    <p:sldId id="287" r:id="rId22"/>
    <p:sldId id="29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08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736293F-72A7-4717-ACD9-F4E2C527A8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655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684200-91E4-4329-8B6F-F297E5655A9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624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A3C4E49-C5EB-4E9F-B9F1-CCC0F1DE0C75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8609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20996-0EB1-4358-9586-BEBAB1CC742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919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20996-0EB1-4358-9586-BEBAB1CC7427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8261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20996-0EB1-4358-9586-BEBAB1CC7427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4623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74DCBDA-D3D6-4699-B282-D9DA84AE529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79953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74DCBDA-D3D6-4699-B282-D9DA84AE5290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35635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5D36D0-5B63-4D11-B241-4A6586748AA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2310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5D36D0-5B63-4D11-B241-4A6586748AA4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76609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5D36D0-5B63-4D11-B241-4A6586748AA4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48209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5D36D0-5B63-4D11-B241-4A6586748AA4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677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72969D-406A-4375-8C7A-6EA4DE9764B8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0401A63E-9193-428E-87EE-274BCD3FC382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86102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ABAF3B-A51D-451E-8111-06C14AE9BAD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27424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180269-97BF-44DF-9A81-E8BDE7C80D60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4957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B676FA7-FA40-4CB7-9122-391BB36E1E2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005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58083D3-F3E2-4E67-A014-EA1CF9A8C72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9201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58083D3-F3E2-4E67-A014-EA1CF9A8C724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6968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4DE95-ADA2-4199-B0A7-3844CDCE693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1633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4DE95-ADA2-4199-B0A7-3844CDCE6935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9702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64DE95-ADA2-4199-B0A7-3844CDCE6935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6361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A3C4E49-C5EB-4E9F-B9F1-CCC0F1DE0C7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23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3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0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40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223AB-726E-4967-9A5C-490D4DA100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97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984E7-93B6-40ED-B920-3B43C60C3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748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511A5-5CBC-444C-9126-6BA0AF7921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898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4F3826-3779-42D6-9DFD-84E3E81FB2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18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F7EC83-280D-4E0C-BC79-B75016F1F6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868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A2E50-92D8-4DD2-805D-EF000B702F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828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5803EF-F8A7-4C94-AB84-6CDA2E714C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520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B0AD-A14E-435C-90CF-4EFFB80A59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17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10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53884-A2B0-4196-8E5C-82FE769323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96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6C35F-B349-4FD3-9571-142BC0C0FF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361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8B991-1681-4B7F-8907-574BB1B0DD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2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302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0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3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8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492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833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7A5BF81F-36D2-48DA-863A-DFF9CB561C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612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Genuine Profession of Faith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true Christian will be properly disciplined by the Lord - Hebrews 12:4-11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377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70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Knowledge &amp; Maturity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knowledge of God is tied directly to increasing love for God and walking with Him - Psalm 119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Start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learning all that you can from special &amp; natural revelation about God’s character, nature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70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Knowledge &amp; Maturity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Growth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holiness continues as you learn God’s word and walk with Him - Psalm 19:7-11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Knowledge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God increases separation from the world and unto God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2-4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28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70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Knowledge &amp; Maturity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Increasing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knowledge of God results in increasing maturity  - Heb. 5:14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not bring maturity unless knowledge is sought and applied - 1 Cor. 3:1-3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069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Diligence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2 Peter 1:5-11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do not become holy by being passive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requires personal effort to know God and put into practice His commands - Spiritual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disciplines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Diligence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2 Peter 1:5-11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Diligence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needed to use your spiritual gifts &amp; practice the “one another” commands - Eph. 4:11-16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Involvement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other believers requires you to be selfless - Phil. 2:3-4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4464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83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 and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942"/>
            <a:ext cx="9144000" cy="614605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Holiness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in your “innermost being” and not just outward - Psalm 51:6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be an inward reality and so it involves attitude and motivations - 1 Tim. 1:5; 1 Peter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83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 and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942"/>
            <a:ext cx="9144000" cy="614605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sinful action can arise from multiple sins of attitude or motivation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Stealing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of motivation can occur even when doing a “good thing.”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71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83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 and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942"/>
            <a:ext cx="9144000" cy="614605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Confession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sin is to arise from genuine sorrow of offending God &amp; it produces repentance &amp; holiness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Regret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either failure or getting caught produces worldly sorrow without repentance (2 Cor. 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48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834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 and Sin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942"/>
            <a:ext cx="9144000" cy="614605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David’s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example - Psalm 51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confess our sins (1 John 1:9) coming to the throne of grace knowing Jesus sympathizes (Heb. 4:15-16)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Pursuit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God results in holiness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176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74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Recommended Books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4525"/>
            <a:ext cx="9144000" cy="61634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Pursuit of Holiness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Book &amp; Study Guide, Jerry Bridges,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NavPress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1978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: It’s Nature, Hindrances, Difficulties, and Roots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J.C. Ryle, Hendrickson Publishers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Pursuit of Holiness, Part 2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is you answer to the question,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What then? 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Depression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our society has become normal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ultimate reason that unifies the purpose of life, all is vanity (Eccl. 12:8)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0886" y="1088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7994"/>
            <a:ext cx="9144000" cy="617000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Purpose of Creation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is ____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Redemption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_______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 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be separate, set apart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become holy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when they are set apart to God at salvation &amp; then walk with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0886" y="1088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7994"/>
            <a:ext cx="9144000" cy="617000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Obstacles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Holiness include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profession of faith,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Ignorance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immaturity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Laziness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selfishness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wrong view of sin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sin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incorrectly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057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88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Humility is necessary in order to seek God - Romans 3:10-12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necessity of being Poor in Spirit - Matthew 5:3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danger of pride is seeking to earn salvation and remaining lost - Isaiah 64:6; John 8:44; Matt.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7:21-23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88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only comes as a gift from God - Titus 3:4-7; Ephesians 2:8-9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arises from the ministry of the Holy Spirit - John 16:8-11; 6:44; Matthew 4:17.  Psalm 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arises from the response of man to the work of God in them - James 4:7-10, Hebrews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11:1,6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227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88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Humility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must continue after salvation to pursue holiness - James 4:4-6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be a key character trait of Christians - Phil. 2:5-8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59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612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Genuine Profession of Faith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Holiness begins when a person is set apart to God at salvation becoming a new creation - 2 Cor. 5:17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true Christian will have the Holy Spirit indwell them - 1 Cor. 2:14-16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mind of the unredeemed is set on the flesh &amp; against the Spirit - Rom. 8:5-8; Gal.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5:16-17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796</TotalTime>
  <Words>751</Words>
  <Application>Microsoft Office PowerPoint</Application>
  <PresentationFormat>On-screen Show (4:3)</PresentationFormat>
  <Paragraphs>95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Wingdings</vt:lpstr>
      <vt:lpstr>Times New Roman</vt:lpstr>
      <vt:lpstr>Arial Narrow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Pursuit of Holiness, Part 2  Selected Scriptures</vt:lpstr>
      <vt:lpstr>Review</vt:lpstr>
      <vt:lpstr>Review</vt:lpstr>
      <vt:lpstr>Humility</vt:lpstr>
      <vt:lpstr>Humility</vt:lpstr>
      <vt:lpstr>Humility</vt:lpstr>
      <vt:lpstr>Genuine Profession of Faith</vt:lpstr>
      <vt:lpstr>Genuine Profession of Faith</vt:lpstr>
      <vt:lpstr>Knowledge &amp; Maturity</vt:lpstr>
      <vt:lpstr>Knowledge &amp; Maturity</vt:lpstr>
      <vt:lpstr>Knowledge &amp; Maturity</vt:lpstr>
      <vt:lpstr>Diligence  2 Peter 1:5-11</vt:lpstr>
      <vt:lpstr>Diligence  2 Peter 1:5-11</vt:lpstr>
      <vt:lpstr>Holiness and Sin</vt:lpstr>
      <vt:lpstr>Holiness and Sin</vt:lpstr>
      <vt:lpstr>Holiness and Sin</vt:lpstr>
      <vt:lpstr>Holiness and Sin</vt:lpstr>
      <vt:lpstr>Recommended Books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PastorSLHarris@Juno.com</cp:lastModifiedBy>
  <cp:revision>52</cp:revision>
  <dcterms:modified xsi:type="dcterms:W3CDTF">2021-09-19T10:49:11Z</dcterms:modified>
</cp:coreProperties>
</file>