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  <p:sldMasterId id="2147483685" r:id="rId3"/>
    <p:sldMasterId id="2147483697" r:id="rId4"/>
    <p:sldMasterId id="2147483709" r:id="rId5"/>
  </p:sldMasterIdLst>
  <p:notesMasterIdLst>
    <p:notesMasterId r:id="rId39"/>
  </p:notesMasterIdLst>
  <p:sldIdLst>
    <p:sldId id="296" r:id="rId6"/>
    <p:sldId id="299" r:id="rId7"/>
    <p:sldId id="260" r:id="rId8"/>
    <p:sldId id="300" r:id="rId9"/>
    <p:sldId id="278" r:id="rId10"/>
    <p:sldId id="301" r:id="rId11"/>
    <p:sldId id="304" r:id="rId12"/>
    <p:sldId id="303" r:id="rId13"/>
    <p:sldId id="306" r:id="rId14"/>
    <p:sldId id="305" r:id="rId15"/>
    <p:sldId id="307" r:id="rId16"/>
    <p:sldId id="302" r:id="rId17"/>
    <p:sldId id="279" r:id="rId18"/>
    <p:sldId id="308" r:id="rId19"/>
    <p:sldId id="280" r:id="rId20"/>
    <p:sldId id="309" r:id="rId21"/>
    <p:sldId id="312" r:id="rId22"/>
    <p:sldId id="310" r:id="rId23"/>
    <p:sldId id="313" r:id="rId24"/>
    <p:sldId id="281" r:id="rId25"/>
    <p:sldId id="311" r:id="rId26"/>
    <p:sldId id="314" r:id="rId27"/>
    <p:sldId id="282" r:id="rId28"/>
    <p:sldId id="315" r:id="rId29"/>
    <p:sldId id="283" r:id="rId30"/>
    <p:sldId id="316" r:id="rId31"/>
    <p:sldId id="284" r:id="rId32"/>
    <p:sldId id="317" r:id="rId33"/>
    <p:sldId id="318" r:id="rId34"/>
    <p:sldId id="319" r:id="rId35"/>
    <p:sldId id="286" r:id="rId36"/>
    <p:sldId id="287" r:id="rId37"/>
    <p:sldId id="29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66"/>
    <a:srgbClr val="00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93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222C0C1-BA29-4E8F-B34F-70C124C37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947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EF9A0F-BDE7-4D47-B5CB-49216DEA9AC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0365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05A70-5C73-4CBA-80FB-47F2BEFB573B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006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24D4AF-464C-4F49-A3CB-8AE77D8FC69D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0034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803ED6-D2C2-46F5-AEB2-7468D3E7C6C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1718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803ED6-D2C2-46F5-AEB2-7468D3E7C6CB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9998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11D933-2153-4F0F-9BBB-FEC700A6992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2182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11D933-2153-4F0F-9BBB-FEC700A69927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528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11D933-2153-4F0F-9BBB-FEC700A69927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3581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11D933-2153-4F0F-9BBB-FEC700A69927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2613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11D933-2153-4F0F-9BBB-FEC700A69927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8532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28D9F4-24B7-4F37-8B2B-5CD08CC9AD6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572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716B56-2563-4563-96AA-01F1E6F78E77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BC9B80D-EAA0-4F4A-8374-05C536C059AC}" type="slidenum">
              <a:rPr lang="en-US" altLang="en-US" sz="1200">
                <a:solidFill>
                  <a:srgbClr val="000000"/>
                </a:solidFill>
              </a:rPr>
              <a:pPr algn="r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9273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28D9F4-24B7-4F37-8B2B-5CD08CC9AD62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8387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28D9F4-24B7-4F37-8B2B-5CD08CC9AD62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6900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9FC20C-68AB-485F-955A-4E1BD86E42E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0742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9FC20C-68AB-485F-955A-4E1BD86E42ED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5226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58A5EE-AD44-4365-86CE-AC45D0096F2E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9748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58A5EE-AD44-4365-86CE-AC45D0096F2E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8483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A2D243-75D1-4D93-96D3-25DCF513F71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7672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A2D243-75D1-4D93-96D3-25DCF513F713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8919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A2D243-75D1-4D93-96D3-25DCF513F713}" type="slidenum">
              <a:rPr lang="en-US" altLang="en-US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5588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A2D243-75D1-4D93-96D3-25DCF513F713}" type="slidenum">
              <a:rPr lang="en-US" altLang="en-US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994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EB34E-EEA8-445B-908C-B693D53C79D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6726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951F7B-7EBD-49F8-A5E0-3761427245C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19159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142DC4-2D22-46D1-A456-8F1F34605A44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3418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E2FC34-64C0-4807-BBF7-8A37F4457245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616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EB34E-EEA8-445B-908C-B693D53C79D3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941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24D4AF-464C-4F49-A3CB-8AE77D8FC69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016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24D4AF-464C-4F49-A3CB-8AE77D8FC69D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1434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050AC-C434-4E0B-AED4-C2EBE21C1C6C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271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142DC4-2D22-46D1-A456-8F1F34605A44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4538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EAD2B-C3A7-4200-B741-B7346D4AD4EA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8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2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93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398B9-F768-484A-B7AA-DDB0FD626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3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70B39-031D-425B-8194-01DAB1FB2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634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15C1C-ACC7-4286-953D-4CE14A10A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87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19BC8-EEE4-48B4-9F1E-AAB453C55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11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456DF-48AC-45D0-A5CF-50DD97B58D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95C4-6AE0-4D1C-9466-39D610DA2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82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72326-C58A-437E-8A43-60426589F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605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4BFE6-F9F3-485D-9D3B-80279084B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67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28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64950-DF60-4497-A383-86CD43026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711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2944F-EDD1-476D-A583-95322C435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503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4CE9E-7474-4633-82CD-EEDFA046B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041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75381-C43F-4C55-8842-7FD4856EED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36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978EB-80C5-4FE9-922A-1DBBA7658F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18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C7E9A-94A7-4FAE-B4DA-DC42305582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52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0F96E-261F-44E1-BED1-783B0808A3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18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C58FB-4197-4798-B539-12F8C7183C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70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1AFC3-D95D-470E-810E-2D2C71C9D7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80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E7AA1-37BE-4EDF-81D1-8C84DEDFA1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863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09A-460B-4DF2-9457-0FD4B98CB2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19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55A2-217D-4AB8-9947-B689CFE3E1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17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5031A-EA06-47CF-A252-0B653C2504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48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F8824-078D-442D-A1CC-39E82ACEFB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63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A3F30-53F8-4B6C-9E1B-6D182AB4E2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10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31BB2-0479-4978-89B0-20465D0037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90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1730F-0007-4359-A008-D4991E65B4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81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DB801-11EA-421D-8E65-97FBF419FD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87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6799B-C7DB-4D9F-91F3-6F73D68BA7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2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B1E42-B849-469A-AD7C-3B48700551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2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8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F1ED9-FB8E-4855-9432-A099FAA609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48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73A81-9358-4E64-9387-2CC64C563A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79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9585B-BAD0-433B-857A-DD8A8D2F41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90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7DE96-EE15-4B7D-ABE6-8633349A20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45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1FC80-5B38-4213-8F4C-5F330DBBC2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66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75381-C43F-4C55-8842-7FD4856EED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923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978EB-80C5-4FE9-922A-1DBBA7658F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446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C7E9A-94A7-4FAE-B4DA-DC42305582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029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0F96E-261F-44E1-BED1-783B0808A3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30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C58FB-4197-4798-B539-12F8C7183C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8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65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1AFC3-D95D-470E-810E-2D2C71C9D7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073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E7AA1-37BE-4EDF-81D1-8C84DEDFA1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324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909A-460B-4DF2-9457-0FD4B98CB2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84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55A2-217D-4AB8-9947-B689CFE3E1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77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5031A-EA06-47CF-A252-0B653C2504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898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F8824-078D-442D-A1CC-39E82ACEFB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4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68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13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56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6D93599E-1AFF-4F02-A3AA-A817185BFB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26F21F-1EC8-43AC-9E2B-D3FC10A9AA75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08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9239D7-3B2D-47D4-A428-D902D29DD21C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2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26F21F-1EC8-43AC-9E2B-D3FC10A9AA75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0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The Frauds of Evolution: #5 The Nebraska Man Hoax |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74"/>
            <a:ext cx="8915400" cy="674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0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184900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Creation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Man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Genesis 1:26-27; 2:7; Psalm 100:3; Isaiah 64:8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formed (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yatsar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Adam’s physical from the dust of the ground.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breathed life into him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– life comes from life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Man became a living nephesh – being / soul – the immaterial part of man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107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Fashioning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Eve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Genesis 2:18-23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Genesis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 expands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summary of Genesis 1:24-31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instigates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&amp; fashions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Eve who is built / fashioned (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banah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from Adam’s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rib</a:t>
            </a:r>
          </a:p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God’s surgery on Adam to get the rib from his side to form the woman was painless and quick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Fashioning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Eve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Genesis 2:18-23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Adam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recognizes her origin naming her woman (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ishshah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- female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man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Genesis 3:20 – Eve, the mother of all the living. A fact backed up by mitochondrial DNA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7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Man - Made in the Image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&amp;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Likeness of God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- Genesis </a:t>
            </a: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1:27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Does not refer to physical likeness or resemblance - God is a spirit, no idols can be made of Him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Image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includes the qualities of personhood: ability to reason / think; experience emotions; make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choices (rational, emotional, volitional)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Man - Made in the Image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&amp;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Likeness of God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- Genesis </a:t>
            </a: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1:27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These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qualities are immaterial and separate man from the animals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Likeness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includes reflection of God’s Communicable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attributes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553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Man - Made in the Image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&amp;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Likeness of God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- Genesis </a:t>
            </a: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1:27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Non-communicable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attributes are inherent qualities of God that make Him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</a:t>
            </a:r>
          </a:p>
          <a:p>
            <a:pPr marL="684213" lvl="1" indent="-393700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Eternal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Self-existent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Self-sufficient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Omniscient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O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mnipresent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Omnipotent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Immutable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Creator, Sovereign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116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Man - Made in the Image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&amp;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Likeness of God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- Genesis </a:t>
            </a: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1:27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Communicable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attributes include character qualities that exist in God and are to be in man even if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tainted</a:t>
            </a:r>
          </a:p>
          <a:p>
            <a:pPr lvl="1" indent="-341313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Kindness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Care, Benevolence, Patience, Faithfulness, Goodness, Love, Mercy, Grace, Forgiveness, Holiness, Jealousy, Anger, Wrath, etc.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163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Man - Made in the Image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&amp;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Likeness of God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- Genesis </a:t>
            </a: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1:27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glorified when man reflects His attributes and when God displays them in dealing with man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061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Turn off your cell phone or set to vibrate only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Turn off sound to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Get up during the preaching only if absolutely necessary (please sit in back if you must leave early)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Man - A Responsible Steward of the Earth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Genesis 1:28; 2:15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God made man His regent over the earth and its creatures - Genesis 1:28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Man’s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first stewardship was to cultivate and keep the garden of Eden - Genesis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2:15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Man - A Responsible Steward of the Earth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Genesis 1:28; 2:15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stewardship would require children &amp; by God’s design it takes both a man &amp; a woman to produce kids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Proper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stewardship results in good parks &amp; gardens. Poor stewardship results in wasted resources &amp;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disaster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4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Man - A Responsible Steward of the Earth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Genesis 1:28; 2:15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glorifies Himself in man being created in His image &amp; likeness and in man’s stewardship over the earth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9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495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Man - In Rebellion Against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God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Eve is deceived to disobey God and Adam joins her plummeting all mankind into sin - Gen. 3; Rom. 5:12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Sin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corrupted man’s nature - he hides from God, yet God seeks him out - Gen.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3:7-10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495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Man - In Rebellion Against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God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Sin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has corrupted in image &amp; likeness of God in man: depraved thinking, emotional turmoil, wrong choices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Sin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causes the communicable attributes to become improper, faint or even missing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5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God’s Glorification in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Sinners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Romans 9:19-26 - it is blasphemous slander to accuse God of being responsible for man’s sin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Rom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9:20-21: The Creator can do whatever He desires with His creations, so they have no right to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complain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God’s Glorification in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Sinners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Rom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9:22-23: God glorifies Himself in vessels of wrath by demonstrating His own character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3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Example of Pharaoh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Exodus 3 - 14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Exodus 3 - The miracles would compel Pharaoh to let God’s people go.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Exodus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4 - The miracles would affirm that Moses is God’s spokesman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Exodus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5 - Pharaoh increases the labor of Israel. Exodus 6 - God would redeem Israel with great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judgments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Example of Pharaoh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Exodus 3 - 14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Exodus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7 - Pharaoh hardens his heart after the miracles of Moses’ staff and turning the water into blood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Exodus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8  - Pharaoh hardens his heart when plague of frogs was gone &amp; it stays hardened in plague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gnats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8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Example of Pharaoh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Exodus 3 - 14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Exodus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9 - Pharaoh hardens his heart after plague of livestock death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Lord hardens Pharaoh’s heart in the plague of boils in order to show His power and proclaim His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name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1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Purpose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Man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Selected Scriptures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Psalm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11:3,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“If the foundations are destroyed, What can the righteous do</a:t>
            </a:r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?</a:t>
            </a:r>
            <a:endParaRPr lang="en-US" altLang="en-US" sz="4400" b="1" i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If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you are well grounded in your faith, your feet will not stumble (Ps. 17:5) &amp; you can help others (Eph. 4)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All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things have been created by God and for God (Col. 1:16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Example of Pharaoh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Exodus 3 - 14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After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Israel is freed, the Lord hardens Pharaoh’s heart to be honored in their destruction in the Red Sea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Rahab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Jericho believed in the Lord in part because of Pharaoh’s destruction in the Red Sea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3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837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God’s Glorification in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Sinners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8945"/>
            <a:ext cx="9144000" cy="6169055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God glorifies Himself in vessels of wrath by the display of His attributes in dealing with them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glorifies Himself in man as either vessels of wrath or vessels of mercy - which do you want to be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?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God’s Invitations &amp; Warnings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lvl="0"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Hebrews 11:1,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6</a:t>
            </a:r>
          </a:p>
          <a:p>
            <a:pPr lvl="0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Matthew 11:28-30</a:t>
            </a:r>
          </a:p>
          <a:p>
            <a:pPr lvl="0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Isaiah 55:6-7</a:t>
            </a:r>
          </a:p>
          <a:p>
            <a:pPr lvl="0"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Isaiah 1:18-20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Psalm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145:17-20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Purpose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Man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Selected Scriptures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All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creation glorifies God - whether man is aware of it or not - Psalm 148:3-4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proper response to consideration of creation is awe / worship of God - Ps. 33:8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6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Creation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Man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Genesis 1:26-27; 2:7; Psalm 100:3; Isaiah 64:8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Jesus cites Genesis declaring that God created mankind from the beginning male and female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are only two genders &amp; they are not fluid - to claim otherwise is rebellion against God &amp;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depravity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Creation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Man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Genesis 1:26-27; 2:7; Psalm 100:3; Isaiah 64:8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Genesis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2:7 - God made Adam from dirt - not any previous life form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Claims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apes evolving to men are fictional tales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imagination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9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0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/>
          <a:stretch>
            <a:fillRect/>
          </a:stretch>
        </p:blipFill>
        <p:spPr bwMode="auto">
          <a:xfrm>
            <a:off x="1981200" y="0"/>
            <a:ext cx="530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8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icr.org/i/articles/af/imaginary_piltdown_p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28600"/>
            <a:ext cx="4800600" cy="391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icr.org/i/articles/af/imaginary_piltdown_pi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0542"/>
            <a:ext cx="2057400" cy="387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18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2150"/>
            <a:ext cx="89963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81000" y="3312943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012794" y="3389790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1568388" y="3417571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3200400" y="3278341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4913050" y="3112771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5562600" y="3136445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6190325" y="3142363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6779210" y="3170144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7438562" y="3170144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2057400" y="5549267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2667000" y="5573767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3704948" y="5410200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4314548" y="5438802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7" name="Picture 4" descr="images &amp; thoughts \ weekly \ Grabov R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35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815</TotalTime>
  <Words>1064</Words>
  <Application>Microsoft Office PowerPoint</Application>
  <PresentationFormat>On-screen Show (4:3)</PresentationFormat>
  <Paragraphs>119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Narrow</vt:lpstr>
      <vt:lpstr>Times New Roman</vt:lpstr>
      <vt:lpstr>Wingdings</vt:lpstr>
      <vt:lpstr>Custom Design</vt:lpstr>
      <vt:lpstr>3_Default Design</vt:lpstr>
      <vt:lpstr>Default Design</vt:lpstr>
      <vt:lpstr>1_Default Design</vt:lpstr>
      <vt:lpstr>2_Default Design</vt:lpstr>
      <vt:lpstr>Grace Bible Church  Glorifying God  by Making Disciples of Jesus Christ</vt:lpstr>
      <vt:lpstr>A reminder to consider others Please:</vt:lpstr>
      <vt:lpstr>The Purpose of Man Selected Scriptures</vt:lpstr>
      <vt:lpstr>The Purpose of Man Selected Scriptures</vt:lpstr>
      <vt:lpstr>The Creation of Man Genesis 1:26-27; 2:7; Psalm 100:3; Isaiah 64:8</vt:lpstr>
      <vt:lpstr>The Creation of Man Genesis 1:26-27; 2:7; Psalm 100:3; Isaiah 64:8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Creation of Man Genesis 1:26-27; 2:7; Psalm 100:3; Isaiah 64:8</vt:lpstr>
      <vt:lpstr>The Fashioning of Eve Genesis 2:18-23</vt:lpstr>
      <vt:lpstr>The Fashioning of Eve Genesis 2:18-23</vt:lpstr>
      <vt:lpstr>Man - Made in the Image  &amp; Likeness of God  - Genesis 1:27</vt:lpstr>
      <vt:lpstr>Man - Made in the Image  &amp; Likeness of God  - Genesis 1:27</vt:lpstr>
      <vt:lpstr>Man - Made in the Image  &amp; Likeness of God  - Genesis 1:27</vt:lpstr>
      <vt:lpstr>Man - Made in the Image  &amp; Likeness of God  - Genesis 1:27</vt:lpstr>
      <vt:lpstr>Man - Made in the Image  &amp; Likeness of God  - Genesis 1:27</vt:lpstr>
      <vt:lpstr>Man - A Responsible Steward of the Earth  Genesis 1:28; 2:15</vt:lpstr>
      <vt:lpstr>Man - A Responsible Steward of the Earth  Genesis 1:28; 2:15</vt:lpstr>
      <vt:lpstr>Man - A Responsible Steward of the Earth  Genesis 1:28; 2:15</vt:lpstr>
      <vt:lpstr>Man - In Rebellion Against God</vt:lpstr>
      <vt:lpstr>Man - In Rebellion Against God</vt:lpstr>
      <vt:lpstr>God’s Glorification in Sinners</vt:lpstr>
      <vt:lpstr>God’s Glorification in Sinners</vt:lpstr>
      <vt:lpstr>The Example of Pharaoh Exodus 3 - 14</vt:lpstr>
      <vt:lpstr>The Example of Pharaoh Exodus 3 - 14</vt:lpstr>
      <vt:lpstr>The Example of Pharaoh Exodus 3 - 14</vt:lpstr>
      <vt:lpstr>The Example of Pharaoh Exodus 3 - 14</vt:lpstr>
      <vt:lpstr>God’s Glorification in Sinners</vt:lpstr>
      <vt:lpstr>God’s Invitations &amp; Warnings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Scott Harris</cp:lastModifiedBy>
  <cp:revision>56</cp:revision>
  <dcterms:modified xsi:type="dcterms:W3CDTF">2021-08-22T01:45:33Z</dcterms:modified>
</cp:coreProperties>
</file>