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3" r:id="rId10"/>
    <p:sldId id="280" r:id="rId11"/>
    <p:sldId id="302" r:id="rId12"/>
    <p:sldId id="304" r:id="rId13"/>
    <p:sldId id="281" r:id="rId14"/>
    <p:sldId id="305" r:id="rId15"/>
    <p:sldId id="282" r:id="rId16"/>
    <p:sldId id="306" r:id="rId17"/>
    <p:sldId id="307" r:id="rId18"/>
    <p:sldId id="283" r:id="rId19"/>
    <p:sldId id="308" r:id="rId20"/>
    <p:sldId id="309" r:id="rId21"/>
    <p:sldId id="284" r:id="rId22"/>
    <p:sldId id="310" r:id="rId23"/>
    <p:sldId id="286" r:id="rId24"/>
    <p:sldId id="311" r:id="rId25"/>
    <p:sldId id="287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16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4199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7684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2832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5805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3136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3649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7098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86363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49488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5384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0630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8118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Defiance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greater the defiance, the greater the danger.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Pharaoh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hardened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heart 6 times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then the Lord hardened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David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knew about and saw the willful sin of Saul - 1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Samuel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13; 15; 16-28. Saul is the negative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08756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Defiance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David’s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response to being confronted / convicted  is the proper example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Samuel 12; 24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Willful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transgression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God’s commands is serious. Repent, accept responsibility, pursue holiness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90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Overcoming sins of ignorance is a normal part of Christian life - Learn God’s word &amp; its application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defiance should not be part of Christian life - but they are overcome with humble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repentance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with maximum effort and be thankful for God’s chastening when you fail - Hebrews 12:4-11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pricks the heart and convicts the conscience causing a sense of guilt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8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959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fact of guilt is the condition of having breached a required conduct - whether you sense it or not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Recognizing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fact of guilt is the first step toward repentance - both for salvation &amp; in the Christian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walk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959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sin does not lessen the fact of guilt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licentious tend to either ignore or reject the commands of God in order to do what they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want</a:t>
            </a:r>
          </a:p>
        </p:txBody>
      </p:sp>
    </p:spTree>
    <p:extLst>
      <p:ext uri="{BB962C8B-B14F-4D97-AF65-F5344CB8AC3E}">
        <p14:creationId xmlns:p14="http://schemas.microsoft.com/office/powerpoint/2010/main" val="32268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959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Fact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hardened hearts will not feel guilty even when suffering for their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4:1-2 - a seared conscience is marked by yielding to deceitful spirits &amp; doctrine of demons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58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Sense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sense of guilt is the emotion of feeling you have done wrong or failed in an obligation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properly functioning conscience will bring a sense of guilt especially if it has been trained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godliness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Sense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strive to have a good, clear conscience before God &amp; men - Acts 24:16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convicts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sin, righteousness &amp; judgment (John 16:8-11) which will bring a sense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guilt</a:t>
            </a:r>
          </a:p>
        </p:txBody>
      </p:sp>
    </p:spTree>
    <p:extLst>
      <p:ext uri="{BB962C8B-B14F-4D97-AF65-F5344CB8AC3E}">
        <p14:creationId xmlns:p14="http://schemas.microsoft.com/office/powerpoint/2010/main" val="378198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Sense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61046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brings knowledge of truth revealing sins of ignorance which then brings a sense of guilt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ministry of the body of Christ will bring a sense of guilt in the efforts to edify &amp; mature one another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Sense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823"/>
            <a:ext cx="9144000" cy="616017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Misplaced guilt is having a sense of guilt by attributing it to the wrong source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improperly trained conscience can bring a sense of guilt over things that do not violate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standards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Sense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823"/>
            <a:ext cx="9144000" cy="616017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prohibitive conscience fears doing something wrong &amp; usually blames self when bad things happen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Drawing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near to God to know Him &amp; His will corrects misplaced guilt &amp; an improperly trained conscience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Forgiveness of Sin &amp; Peace with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justified by faith, we have peace with God through our Lord Jesus Christ (Rom. 5:1)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Forgiveness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sin &amp; peace with God come as a gift from Him - they cannot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earned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Forgiveness of Sin &amp; Peace with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walk is one of continuing growth &amp; sin that is dealt with by confession - 1 John 1:9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gracious to forgive those who confess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32:5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. . .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you forgave the guilt of my sin.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66:16-20 -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 . . But certainly God has heard . . . Who has not turned away from my prayer Nor His lovingkindness from me.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Dealing with Sin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Guilt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Ignorance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is missing the mark of God’s perfect standard. Ignorance is simply lacking awareness - it is not knowing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1 - God has placed into man and displays in Creation a certain knowledge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71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Ignorance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2 - God has written into the heart of man some knowledge of His law in their hearts / conscience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3 - God’s Law reveals specifics about His commands that guide the blind &amp; give light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start out ignorant and gain knowledge as we grow &amp; mature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3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83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Ignorance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 life begins when an ignorant sinner becomes aware of Christ to repent and believe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respond to sins of ignorance by repentance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become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aware, confess, gain forgiveness, walk a new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89825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83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Ignorance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20:1-8. The example of Abimelech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23:1-5. The example of Paul before the Sanhedrin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Psalm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139:23-24; Psalm 26:2; Psalm 19:12 - we seek God to reveal sins that are hidden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83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Ignorance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neither anxious nor complacent about sins of ignorance.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&amp; repent as you become aware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72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Defiance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Presumptuous sin = someone whose insolence / arrogance / pride leads them to knowingly &amp; willingly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Defiant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is intentional and can have very severe consequences 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Num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15:28-29; Heb.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10:26-27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814</TotalTime>
  <Words>897</Words>
  <Application>Microsoft Office PowerPoint</Application>
  <PresentationFormat>On-screen Show (4:3)</PresentationFormat>
  <Paragraphs>99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Dealing with Sin and Guilt Selected Scriptures</vt:lpstr>
      <vt:lpstr>Sins of Ignorance</vt:lpstr>
      <vt:lpstr>Sins of Ignorance</vt:lpstr>
      <vt:lpstr>Sins of Ignorance</vt:lpstr>
      <vt:lpstr>Sins of Ignorance</vt:lpstr>
      <vt:lpstr>Sins of Ignorance</vt:lpstr>
      <vt:lpstr>Sins of Defiance</vt:lpstr>
      <vt:lpstr>Sins of Defiance</vt:lpstr>
      <vt:lpstr>Sins of Defiance</vt:lpstr>
      <vt:lpstr>Guilt</vt:lpstr>
      <vt:lpstr>Guilt</vt:lpstr>
      <vt:lpstr>The Fact of Guilt</vt:lpstr>
      <vt:lpstr>The Fact of Guilt</vt:lpstr>
      <vt:lpstr>The Fact of Guilt</vt:lpstr>
      <vt:lpstr>The Sense of Guilt</vt:lpstr>
      <vt:lpstr>The Sense of Guilt</vt:lpstr>
      <vt:lpstr>The Sense of Guilt</vt:lpstr>
      <vt:lpstr>The Sense of Guilt</vt:lpstr>
      <vt:lpstr>The Sense of Guilt</vt:lpstr>
      <vt:lpstr>Forgiveness of Sin &amp; Peace with God</vt:lpstr>
      <vt:lpstr>Forgiveness of Sin &amp; Peace with God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53</cp:revision>
  <dcterms:modified xsi:type="dcterms:W3CDTF">2021-08-08T01:14:04Z</dcterms:modified>
</cp:coreProperties>
</file>