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278" r:id="rId6"/>
    <p:sldId id="279" r:id="rId7"/>
    <p:sldId id="301" r:id="rId8"/>
    <p:sldId id="302" r:id="rId9"/>
    <p:sldId id="280" r:id="rId10"/>
    <p:sldId id="303" r:id="rId11"/>
    <p:sldId id="281" r:id="rId12"/>
    <p:sldId id="304" r:id="rId13"/>
    <p:sldId id="282" r:id="rId14"/>
    <p:sldId id="305" r:id="rId15"/>
    <p:sldId id="306" r:id="rId16"/>
    <p:sldId id="307" r:id="rId17"/>
    <p:sldId id="308" r:id="rId18"/>
    <p:sldId id="309" r:id="rId19"/>
    <p:sldId id="283" r:id="rId20"/>
    <p:sldId id="310" r:id="rId21"/>
    <p:sldId id="311" r:id="rId22"/>
    <p:sldId id="284" r:id="rId23"/>
    <p:sldId id="286" r:id="rId24"/>
    <p:sldId id="300" r:id="rId25"/>
    <p:sldId id="312" r:id="rId26"/>
    <p:sldId id="287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8610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8701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1321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5961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01085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4885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945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4907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7691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8449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11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8776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612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– Paul’s Life of Prayer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prayer reflects the normal response Paul had in his life &amp; letters: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1:2; 2:13; 3:11-13; 5:23-25; 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1:3; 1:11-12; 2:13; 2:16-17; 3:1-2;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– Paul’s Life of Prayer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recognized that whatever he did was ultimately dependent on God - so he prayed &amp; requested prayer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do well to imitate Paul and quickly connect what we talk about to God in praise or petition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0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emphasis is on the Lord Himself who is the peace that gives the peace continually in every circumstance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of the peace is a reference to Jesus (vs. 6,12, 18) and equates with His deity (Rom. 15:33; 16:20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taught us to direct our prayers to the Father (Matt. 6:9), but we can also address Him (John 14:13-14)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Lord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 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Prince of Peace (Isa. 9:6) &amp; the shepherd who will be peace (Micah 5:4-5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6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eijrhvnh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eirānā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has a root idea of being in unity and harmony that brings tranquility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“preached peace” (Eph. 2:17) and made peace through the blood of His cross (Col. 1:20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6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“having been justified by faith, we have peace with God through our Lord Jesus Christ”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of peace (Eph. 6:15) is salvation from sin through Christ removing the condemnation (Rom. 8:1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43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peace the Lord gives cannot be known by the unrepentant world (Rom. 3:16-17; Isaiah 57:20-21)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Lord’s peace is given to His disciples in all situations (John 14:27; 16:33) as a fruit of His Spirit (Gal 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7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 to the Lord of Peace for Peace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heart of this peace is knowing and trusting God on whom we cast all our cares (1 Peter 5:7; Phil. 4:6-7)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6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Prayer: Peace vs. Fear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world / authoritarians control by causing fear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U.S. COVID “vaccines” are ethically immoral due to using cell lines from murder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(abortion) 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without permission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Premature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coerced use of experimental “vaccines” are man’s vain attempt to prove he is better than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Prayer: Peace vs. Fear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the Lord is the beginning of knowledge &amp; wisdom, but in knowing God, His love casts out fear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removed when I trust the Lord for my present and future to give wisdom &amp; enable me to glorify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8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Prayer: Peace vs. Fear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about the praise &amp; glorification of our Creator - not preservation of your present life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desires: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Life, health, job, social standing, hobbies, recreation, etc.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88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Jesus’ Presence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is the only source of this peace, and Paul’s includes those he had to correct with the word “all”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promise is that He will be with us - Matthew 28:8-20, Hebrews 13:5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Authenticity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was common for Paul to dictate a letter to an amanuensis to physically write it (Romans 16:22)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calls specific attention to writing the benediction with his own hand as a sign of its authenticity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emphasis is on Jesus Christ being our Lord and that it is His grace that is being wished for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grace is an extension of God’s love by which grants His favor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undeserving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2795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grace is the source of salvation, the means by which we live &amp; serve the Lord, and the basis of hope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6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grace of our Lord Jesus Christ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with you all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 of Peace &amp; 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final prayer, statement of authenticity &amp; benediction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Thessalonians 3:16-18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79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Acts 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Paul, Silas &amp; Timothy planted the church in Thessalonica after speaking in the synagogue for 3 weeks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Jealous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Jews soon caused an uproar causing the brethren to send the missionaries to Berea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safety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235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1 Thessalonians 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Thessalonian church was born in the midst of adversity, yet they matured quickly &amp; quickly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expanded for which Paul commended them (1 Thess. 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assures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them of the missionaries’ love, care &amp; desire to return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ch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Silas are encouraged by Timothy’s report in 1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235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1 Thessalonians 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doing well &amp; Paul exhorts them to “excel still more” in sanctification &amp; working (4:1-12)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assures them that both the living &amp; dead would be raptured at the Lord’s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(appearing) (4:13-18)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6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235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1 Thessalonians 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instructs them about the day of the Lord in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ch.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5:1-11 - a warning to unbelievers &amp; a comfort to believers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concludes 1 Thess. with a series of concise commands in living the Christian life (5:14-22)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953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2 Thessalonians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begins 2 Thess. commending them for their growth though persecuted &amp; assures them of God’s justice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corrects false doctrine &amp; reminds them of what he had previously taught them about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 – 2 Thessalonians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enables the beloved, chosen &amp; called to stand firm in present and future circumstances (2:13-17)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requested their prayers, then gave forceful correction concerning those not willing to work (3:1-15)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0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778</TotalTime>
  <Words>1080</Words>
  <Application>Microsoft Office PowerPoint</Application>
  <PresentationFormat>On-screen Show (4:3)</PresentationFormat>
  <Paragraphs>103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Benediction of Peace &amp; Grace 2 Thessalonians 3:16-18</vt:lpstr>
      <vt:lpstr>Review – Acts 17</vt:lpstr>
      <vt:lpstr>Review – 1 Thessalonians 1</vt:lpstr>
      <vt:lpstr>Review – 1 Thessalonians 1</vt:lpstr>
      <vt:lpstr>Review – 1 Thessalonians 1</vt:lpstr>
      <vt:lpstr>Review – 2 Thessalonians</vt:lpstr>
      <vt:lpstr>Review – 2 Thessalonians</vt:lpstr>
      <vt:lpstr>The Prayer – Paul’s Life of Prayer 2 Thessalonians 3:17</vt:lpstr>
      <vt:lpstr>The Prayer – Paul’s Life of Prayer 2 Thessalonians 3:17</vt:lpstr>
      <vt:lpstr>Prayer to the Lord of Peace for Peace  2 Thessalonians 3:16</vt:lpstr>
      <vt:lpstr>Prayer to the Lord of Peace for Peace  2 Thessalonians 3:16</vt:lpstr>
      <vt:lpstr>Prayer to the Lord of Peace for Peace  2 Thessalonians 3:16</vt:lpstr>
      <vt:lpstr>Prayer to the Lord of Peace for Peace  2 Thessalonians 3:16</vt:lpstr>
      <vt:lpstr>Prayer to the Lord of Peace for Peace  2 Thessalonians 3:16</vt:lpstr>
      <vt:lpstr>Prayer to the Lord of Peace for Peace  2 Thessalonians 3:16</vt:lpstr>
      <vt:lpstr>Prayer: Peace vs. Fear</vt:lpstr>
      <vt:lpstr>Prayer: Peace vs. Fear</vt:lpstr>
      <vt:lpstr>Prayer: Peace vs. Fear</vt:lpstr>
      <vt:lpstr>Jesus’ Presence 2 Thessalonians 3:16</vt:lpstr>
      <vt:lpstr>Authenticity 2 Thessalonians 3:17</vt:lpstr>
      <vt:lpstr>Benediction 2 Thessalonians 3:18</vt:lpstr>
      <vt:lpstr>Benediction 2 Thessalonians 3:18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2021-07-31T14:51:58Z</dcterms:modified>
</cp:coreProperties>
</file>