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300" r:id="rId6"/>
    <p:sldId id="278" r:id="rId7"/>
    <p:sldId id="301" r:id="rId8"/>
    <p:sldId id="302" r:id="rId9"/>
    <p:sldId id="303" r:id="rId10"/>
    <p:sldId id="279" r:id="rId11"/>
    <p:sldId id="304" r:id="rId12"/>
    <p:sldId id="305" r:id="rId13"/>
    <p:sldId id="283" r:id="rId14"/>
    <p:sldId id="306" r:id="rId15"/>
    <p:sldId id="280" r:id="rId16"/>
    <p:sldId id="307" r:id="rId17"/>
    <p:sldId id="281" r:id="rId18"/>
    <p:sldId id="308" r:id="rId19"/>
    <p:sldId id="282" r:id="rId20"/>
    <p:sldId id="309" r:id="rId21"/>
    <p:sldId id="310" r:id="rId22"/>
    <p:sldId id="284" r:id="rId23"/>
    <p:sldId id="311" r:id="rId24"/>
    <p:sldId id="287" r:id="rId25"/>
    <p:sldId id="312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93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46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2887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0937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22609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9540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3175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823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81375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2568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39046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1729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9852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0730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4322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Giving Thanks For 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Choice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Grammar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“Beloved” = A passive recipient of God’s love in the past which continues in the present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loves because it is His nature (1 John 4:8) - sacrificing of Himself for the best interest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beloved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39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Giving Thanks For 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Choice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initiates love despite our sin (Rom. 5:8) and we respond to Him (1 John 4:19)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chooses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aiJrevomai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haireomai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to love and to save (Deut. 7:6-7)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by God’s mercy &amp; grace &amp; not because of anything in you or that you do (Eph. 2:8-9; Titus 3:5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385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Giving Thanks For God’s Choice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chose from the beginning  - before the foundation of the world (Eph. 1:4), before the ages (2 Tim. 1:9)</a:t>
            </a:r>
          </a:p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Salvation is rescue from sin’s enslavement in the present (Rom. 6) &amp; its condemnation in eternity -Rom.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8:1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Giving Thanks For God’s Choice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sanctifies - sets apart from sin to righteousness transforming the person (1 Cor. 6:9-11)</a:t>
            </a:r>
          </a:p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human factor is “faith in the truth” - Jesus Christ (John 14:6), God’s word (John 17:17)</a:t>
            </a:r>
          </a:p>
        </p:txBody>
      </p:sp>
    </p:spTree>
    <p:extLst>
      <p:ext uri="{BB962C8B-B14F-4D97-AF65-F5344CB8AC3E}">
        <p14:creationId xmlns:p14="http://schemas.microsoft.com/office/powerpoint/2010/main" val="1244682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Calling Unto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Glory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sequence of God’s saving actions: Foreknew ➔ predestined ➔ called ➔ justified ➔ glorified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call was given to the Thessalonians when Paul proclaimed the gospel to them (Acts 17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Calling Unto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Glory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uses ordinary humans to issue His eternal, effectual call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result in the glory of becoming like Jesus (Rom. 8:29; 1 John 3:2; 1 Cor. 15:42-54; Phil.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3:21)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698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Stand Firm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Traditions here refers to the word of God given to them orally &amp; by letter by Paul (1 Thess. 2:13)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firm = be persistent and unmovable in their position and not yield to false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teaching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Stand Firm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having a masterful grip on a thing - seize and hold onto what Paul had taught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Claims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false teachers are exposed when the truth is known - learn the word of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094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benediction is an invocation of God’s blessing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addressed to both the Lord Jesus &amp; God the Father emphasizing Jesus is Lord &amp; God is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Father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participles - the one who loved &amp; the one who gives - are in the singular form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Father &amp; the Son love us and are the source of the comfort / encouragement given which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eternal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82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confident expectation that there will be what is good and beneficial in the future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verbs in verse 17 are singular - Jesus &amp; the Father are petitioned together as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singularity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964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Benediction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Comfort / strengthen in the verb form of verse 16 and a title of the Holy Spirit is from same root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paraklāsis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Heart refers here to the seat of the will and understanding </a:t>
            </a:r>
          </a:p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establish is to fix something so that it is held fast,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unmoveable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here it is deeds &amp; good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words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Benediction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need God to guide &amp; direct our thinking so that our will is set on Him &amp; righteousness. </a:t>
            </a:r>
          </a:p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Christians need God in being firm &amp; unwavering to doing good deeds &amp; speaking truth in love</a:t>
            </a:r>
          </a:p>
        </p:txBody>
      </p:sp>
    </p:spTree>
    <p:extLst>
      <p:ext uri="{BB962C8B-B14F-4D97-AF65-F5344CB8AC3E}">
        <p14:creationId xmlns:p14="http://schemas.microsoft.com/office/powerpoint/2010/main" val="1450124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disturbance brought by false doctrine was corrected by truth which brought peace &amp; comfort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lies has negative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consequences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truth (Jesus &amp; God’s word - John 14:6; 17:17) frees you from the bondage of sin &amp; condemnation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Learning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word &amp; following Jesus are the only foundations for truth - everything else is shifting sand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6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14056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Standing Firm in God’s Choosing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Calling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Thessalonians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0160"/>
            <a:ext cx="9144000" cy="536543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Departure from grammatical-historical hermeneutics leads to a plethora of interpretations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Eschatology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(doctrine of last things) can be difficult to understand - so keep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studying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14056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Standing Firm in God’s Choosing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Calling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Thessalonians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0160"/>
            <a:ext cx="9144000" cy="536543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interpretation harmonizes with both the meaning of this passage &amp; the others on the same subject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07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Paul states in verses 13-17 are as a contrast to what he wrote earlier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1 Paul ties what he says about the rapture in 1 Thess. 4:13-18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were troubled by false teachers who claimed they were already in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apostasy (a departure linked in this context to the rapture) must occur first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of lawlessness is revealed when he makes a covenant with Israel (Daniel 9:24-27)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previously taught the Thessalonians about these things  - which arise from Daniel’s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prophecies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141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who makes the firm covenant with Israel will 3 ½ years later set up the abomination of desolation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restrainer is the Holy Spirit. His ministry changes at the rapture - allowing the anti-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to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revealed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07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success of anti-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temporary, but he deceives the masses who reject the truth to believe his lies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59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Giving Thanks For 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Choice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gave thanks to God for the Thessalonians multiple times: 1 Thess. 1:2; 2:13; 3:9; 2 Thess.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1:3-4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ought to give thanks for God’s work in people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Brethren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used 18 times in 1 Thess. &amp; twice already in 2 Thess. All Christians are of 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777</TotalTime>
  <Words>1027</Words>
  <Application>Microsoft Office PowerPoint</Application>
  <PresentationFormat>On-screen Show (4:3)</PresentationFormat>
  <Paragraphs>102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Standing Firm in God’s Choosing &amp; Calling  - Thessalonians 2:13-17</vt:lpstr>
      <vt:lpstr>Standing Firm in God’s Choosing &amp; Calling  - Thessalonians 2:13-17</vt:lpstr>
      <vt:lpstr>Review 2 Thessalonians 2:1-12</vt:lpstr>
      <vt:lpstr>Review 2 Thessalonians 2:1-12</vt:lpstr>
      <vt:lpstr>Review 2 Thessalonians 2:1-12</vt:lpstr>
      <vt:lpstr>Review 2 Thessalonians 2:1-12</vt:lpstr>
      <vt:lpstr>Giving Thanks For God’s Choice  2 Thessalonians 2:13</vt:lpstr>
      <vt:lpstr>Giving Thanks For God’s Choice  2 Thessalonians 2:13</vt:lpstr>
      <vt:lpstr>Giving Thanks For God’s Choice  2 Thessalonians 2:13</vt:lpstr>
      <vt:lpstr>Giving Thanks For God’s Choice  2 Thessalonians 2:13</vt:lpstr>
      <vt:lpstr>Giving Thanks For God’s Choice  2 Thessalonians 2:13</vt:lpstr>
      <vt:lpstr>God’s Calling Unto Glory 2 Thessalonians 2:14</vt:lpstr>
      <vt:lpstr>God’s Calling Unto Glory 2 Thessalonians 2:14</vt:lpstr>
      <vt:lpstr>Stand Firm and Hold 2 Thessalonians 2:15</vt:lpstr>
      <vt:lpstr>Stand Firm and Hold 2 Thessalonians 2:15</vt:lpstr>
      <vt:lpstr>A Benediction 2 Thessalonians 2:16-17</vt:lpstr>
      <vt:lpstr>A Benediction 2 Thessalonians 2:16-17</vt:lpstr>
      <vt:lpstr>A Benediction 2 Thessalonians 2:16-17</vt:lpstr>
      <vt:lpstr>A Benediction 2 Thessalonians 2:16-17</vt:lpstr>
      <vt:lpstr>A Benediction 2 Thessalonians 2:16-17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2021-07-11T02:40:40Z</dcterms:modified>
</cp:coreProperties>
</file>