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0"/>
  </p:notesMasterIdLst>
  <p:sldIdLst>
    <p:sldId id="296" r:id="rId3"/>
    <p:sldId id="299" r:id="rId4"/>
    <p:sldId id="260" r:id="rId5"/>
    <p:sldId id="278" r:id="rId6"/>
    <p:sldId id="300" r:id="rId7"/>
    <p:sldId id="279" r:id="rId8"/>
    <p:sldId id="301" r:id="rId9"/>
    <p:sldId id="303" r:id="rId10"/>
    <p:sldId id="302" r:id="rId11"/>
    <p:sldId id="280" r:id="rId12"/>
    <p:sldId id="304" r:id="rId13"/>
    <p:sldId id="281" r:id="rId14"/>
    <p:sldId id="282" r:id="rId15"/>
    <p:sldId id="283" r:id="rId16"/>
    <p:sldId id="305" r:id="rId17"/>
    <p:sldId id="287" r:id="rId18"/>
    <p:sldId id="29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8" d="100"/>
          <a:sy n="108" d="100"/>
        </p:scale>
        <p:origin x="9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222C0C1-BA29-4E8F-B34F-70C124C374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947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EF9A0F-BDE7-4D47-B5CB-49216DEA9AC5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03659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2182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E11D933-2153-4F0F-9BBB-FEC700A69927}" type="slidenum">
              <a:rPr lang="en-US" altLang="en-US">
                <a:solidFill>
                  <a:srgbClr val="000000"/>
                </a:solidFill>
              </a:rPr>
              <a:pPr/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51702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28D9F4-24B7-4F37-8B2B-5CD08CC9AD6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57277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C9FC20C-68AB-485F-955A-4E1BD86E42E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20742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9748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58A5EE-AD44-4365-86CE-AC45D0096F2E}" type="slidenum">
              <a:rPr lang="en-US" altLang="en-US">
                <a:solidFill>
                  <a:srgbClr val="000000"/>
                </a:solidFill>
              </a:rPr>
              <a:pPr/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70301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B142DC4-2D22-46D1-A456-8F1F34605A44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34188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2FC34-64C0-4807-BBF7-8A37F445724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6161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D716B56-2563-4563-96AA-01F1E6F78E77}" type="slidenum">
              <a:rPr lang="en-US" altLang="en-US">
                <a:solidFill>
                  <a:srgbClr val="000000"/>
                </a:solidFill>
              </a:rPr>
              <a:pPr/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C9B80D-EAA0-4F4A-8374-05C536C059AC}" type="slidenum">
              <a:rPr lang="en-US" altLang="en-US" sz="1200">
                <a:solidFill>
                  <a:srgbClr val="000000"/>
                </a:solidFill>
              </a:rPr>
              <a:pPr algn="r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9273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2DEB34E-EEA8-445B-908C-B693D53C79D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6726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168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24D4AF-464C-4F49-A3CB-8AE77D8FC69D}" type="slidenum">
              <a:rPr lang="en-US" altLang="en-US">
                <a:solidFill>
                  <a:srgbClr val="000000"/>
                </a:solidFill>
              </a:rPr>
              <a:pPr/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1458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7189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717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4893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803ED6-D2C2-46F5-AEB2-7468D3E7C6CB}" type="slidenum">
              <a:rPr lang="en-US" altLang="en-US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8487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2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93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C398B9-F768-484A-B7AA-DDB0FD626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0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70B39-031D-425B-8194-01DAB1FB2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63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15C1C-ACC7-4286-953D-4CE14A10AC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873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BC8-EEE4-48B4-9F1E-AAB453C55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118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E456DF-48AC-45D0-A5CF-50DD97B58D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6995C4-6AE0-4D1C-9466-39D610DA2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829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A72326-C58A-437E-8A43-60426589F6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605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C4BFE6-F9F3-485D-9D3B-80279084BC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78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28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64950-DF60-4497-A383-86CD43026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711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E2944F-EDD1-476D-A583-95322C4359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50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4CE9E-7474-4633-82CD-EEDFA046B1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041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5863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2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6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6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468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613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456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6D93599E-1AFF-4F02-A3AA-A817185BFB6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3:10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Anyone who will not work should not eat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rise of socialism and liberal Christianity has resulted many “Christians” ignoring this command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charity used to require and provide work for people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Thessalonians 3:10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Socialism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all its forms eventually fails - you run out of the stolen money &amp; workers lose incentive to work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 concerns those unwilling to work, not those who legitimately cannot work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62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Correction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Idle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3:11-12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not working at what they should have been doing were busy working at what they should not be doing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third command is forceful: Work quietly and earn their own bread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Encouragement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Faithful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Thessalonians 3:13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It is frustrating to work hard yet have to deal with people who do not work yet have high expectations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Galatians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6:9 / 1 Cor. 15:58 - we will reap the reward if we are not weary in well doing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Admonishment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Disobedient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3:14-15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consequences escalate for those that will not obey Paul’s instructions here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Exclusion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church fellowship escalates to no personal interaction except to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admonished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Admonishment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Disobedient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3:14-15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is a God of reconciliation and restoration and that is the goal of any admonition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984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Successful human economic systems are the product of Biblical principles including a godly work ethic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fall into the traps of socialism are to be educated, reminded and rebuked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provide yourself &amp; those in need and to glorify the 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dirty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dirty="0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Discipline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Disorderly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3:6-15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Various work ethics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Consequences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a lack of a good work ethic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Privilege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Thessalonians 3:6-15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Avoid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Unruly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Reasons some may not have worked: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command: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Aloof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stevllw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stellō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“keep away” / “withdraw”  - to “purposely avoid association with someone.”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precaution against others joining their bad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Avoid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Unruly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every brother walking” = current manner of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Unruly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ajtaktwV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atakōs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someone that has “sets himself outside the necessary &amp; given order”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Tradition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what Paul &amp; the missionaries taught them in word, by letter and by example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40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Examples of a Proper Work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Ethic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Ought = necessary / compelled to follow their example / mimic them (1 Thess. 1:6-9)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the missionaries were the opposite of irresponsible people he was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rebuking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Examples of a Proper Work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Ethic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Labor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hard work / toil.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Hardship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unusual exertion of energy &amp; effort - 1 Thess. 2:9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Purpose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not to lay a burden on any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736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Examples of a Proper Work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Ethic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had authority to earn his living from them: 1 Cor. 9:3-14; Matt. 10; Gal. 6:6; 1 Tim. 5:17-18;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did not exercise their right to avoid hindering the gospel &amp; offer gospel without charge (1 Cor. 9:9, 18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477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Examples of a Proper Work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Ethic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Thessalonians 3:7-9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set themselves up to be a model to them to imitate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missionaries were a stark contrast to the pagan priests who exploited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29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767</TotalTime>
  <Words>609</Words>
  <Application>Microsoft Office PowerPoint</Application>
  <PresentationFormat>On-screen Show (4:3)</PresentationFormat>
  <Paragraphs>74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Discipline of the Disorderly 2 Thessalonians 3:6-15</vt:lpstr>
      <vt:lpstr>Avoid the Unruly 2 Thessalonians 3:6</vt:lpstr>
      <vt:lpstr>Avoid the Unruly 2 Thessalonians 3:6</vt:lpstr>
      <vt:lpstr>Examples of a Proper Work Ethic 2 Thessalonians 3:7-9</vt:lpstr>
      <vt:lpstr>Examples of a Proper Work Ethic 2 Thessalonians 3:7-9</vt:lpstr>
      <vt:lpstr>Examples of a Proper Work Ethic 2 Thessalonians 3:7-9</vt:lpstr>
      <vt:lpstr>Examples of a Proper Work Ethic 2 Thessalonians 3:7-9</vt:lpstr>
      <vt:lpstr>The Command 2 Thessalonians 3:10</vt:lpstr>
      <vt:lpstr>The Command 2 Thessalonians 3:10</vt:lpstr>
      <vt:lpstr>Correction of the Idle 2 Thessalonians 3:11-12</vt:lpstr>
      <vt:lpstr>Encouragement of the Faithful 1 Thessalonians 3:13</vt:lpstr>
      <vt:lpstr>Admonishment of the Disobedient 2 Thessalonians 3:14-15</vt:lpstr>
      <vt:lpstr>Admonishment of the Disobedient 2 Thessalonians 3:14-15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Scott Harris</cp:lastModifiedBy>
  <cp:revision>49</cp:revision>
  <dcterms:modified xsi:type="dcterms:W3CDTF">2021-07-25T12:57:31Z</dcterms:modified>
</cp:coreProperties>
</file>