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6"/>
  </p:notesMasterIdLst>
  <p:sldIdLst>
    <p:sldId id="296" r:id="rId3"/>
    <p:sldId id="299" r:id="rId4"/>
    <p:sldId id="260" r:id="rId5"/>
    <p:sldId id="300" r:id="rId6"/>
    <p:sldId id="278" r:id="rId7"/>
    <p:sldId id="301" r:id="rId8"/>
    <p:sldId id="279" r:id="rId9"/>
    <p:sldId id="302" r:id="rId10"/>
    <p:sldId id="303" r:id="rId11"/>
    <p:sldId id="280" r:id="rId12"/>
    <p:sldId id="304" r:id="rId13"/>
    <p:sldId id="305" r:id="rId14"/>
    <p:sldId id="306" r:id="rId15"/>
    <p:sldId id="281" r:id="rId16"/>
    <p:sldId id="308" r:id="rId17"/>
    <p:sldId id="309" r:id="rId18"/>
    <p:sldId id="310" r:id="rId19"/>
    <p:sldId id="282" r:id="rId20"/>
    <p:sldId id="311" r:id="rId21"/>
    <p:sldId id="312" r:id="rId22"/>
    <p:sldId id="287" r:id="rId23"/>
    <p:sldId id="313" r:id="rId24"/>
    <p:sldId id="29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162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3991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4919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99003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6612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36172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5114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565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80955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>
                <a:solidFill>
                  <a:srgbClr val="000000"/>
                </a:solidFill>
              </a:rPr>
              <a:pPr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14991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0645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10726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72970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74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Prayer Concerning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Rescue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 3:2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Rescue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rJuvomai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hruomai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delivered from danger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some force or person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Perverse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a[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topoV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atopos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means “out of place” referring to those who are inappropriate, not right 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fitting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Evil (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ponhrovV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ponāros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 - active moral corruption - wicked and opposing what is good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Prayer Concerning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Rescue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 3:2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that do not believe the truth can become active adversaries of those who do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17: 5-15 - The active opposition of jealous Jews and wicked men against the missionaries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61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Prayer Concerning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Rescue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 3:2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16:22-33 - Paul &amp; Silas were rescued from jail in Philippi by an earthquake and a scared jailer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is confident God will rescue them - but wants continued prayer for it is wrong to presume on God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46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Prayer Concerning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Rescue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 3:2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answered this prayer while Paul was in Corinth (1 Cor. 18:9-10) and in Jerusalem (Acts 21)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2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Confidence in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3:3-4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 is faithful - dependable, reliable, trustworthy.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Integrity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honesty and keeping your promises. God never lies, does not change &amp; always keeps His word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The Lord is infinite in all respects and His commands are perfect &amp; He can do what 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says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Confidence in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3:3-4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will strengthen - fix them so they are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unmoveable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able to resist the evil in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will protect  - a watchman that guards them from dangers that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arise</a:t>
            </a:r>
          </a:p>
        </p:txBody>
      </p:sp>
    </p:spTree>
    <p:extLst>
      <p:ext uri="{BB962C8B-B14F-4D97-AF65-F5344CB8AC3E}">
        <p14:creationId xmlns:p14="http://schemas.microsoft.com/office/powerpoint/2010/main" val="397276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Confidence in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3:3-4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evil - not just Satan &amp; the demonic, but every source of evil: false teachers; temptation;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world; the flesh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James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4:7;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6:11-12;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Thess.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5:21; 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4:1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Matt. 7:15-16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Corinthians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10:13;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2 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2:9;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2:15-17;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Galatians 5:16-17</a:t>
            </a:r>
          </a:p>
        </p:txBody>
      </p:sp>
    </p:spTree>
    <p:extLst>
      <p:ext uri="{BB962C8B-B14F-4D97-AF65-F5344CB8AC3E}">
        <p14:creationId xmlns:p14="http://schemas.microsoft.com/office/powerpoint/2010/main" val="311776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Confidence in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3:3-4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primary source of confidence is Lord’s faithfulness - known by God’s word &amp; experience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secondary source was the Thessalonian response to what they had been taught in person &amp; by letter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59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Prayer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Though confident in the Lord &amp; the Thessalonians, Paul prays because all of it is still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dependent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wants the Lord to direct / guide / lead their understanding &amp; will (heart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Prayer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4:19 - “We love, because He first loved us,” and He loved us while we were sinners (Romans 5:8)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better understanding of God’s love enables both perseverance in persecution and living for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glory</a:t>
            </a:r>
          </a:p>
        </p:txBody>
      </p:sp>
    </p:spTree>
    <p:extLst>
      <p:ext uri="{BB962C8B-B14F-4D97-AF65-F5344CB8AC3E}">
        <p14:creationId xmlns:p14="http://schemas.microsoft.com/office/powerpoint/2010/main" val="163089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Prayer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Steadfastness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“the ability to bear up under difficult circumstances.” 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example - Heb. 12:1-2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97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can be confident because the Lord is faithful &amp; you pray so that you remain dependent upon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faith be bold to obey God’s commands &amp; in humility petition Him to enable you to do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 strengthen, protect and direct you as He did the Thessalonians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41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Prayer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Confidence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Balance is important in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Thess. 1 - Paul commends the Thessalonians while encouraging them about God’s future justice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2 - Paul alleviates the cause of their being disturbed by explaining again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events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day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Prayer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Confidence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firm &amp; hold to the traditions (word of God) that you were taught. Truth enables proper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application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Thessalonians 3:1-5</a:t>
            </a:r>
          </a:p>
        </p:txBody>
      </p:sp>
    </p:spTree>
    <p:extLst>
      <p:ext uri="{BB962C8B-B14F-4D97-AF65-F5344CB8AC3E}">
        <p14:creationId xmlns:p14="http://schemas.microsoft.com/office/powerpoint/2010/main" val="413728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Prayer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Requests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Finally / furthermore - a transition to additional subjects Paul will address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Brethren – </a:t>
            </a:r>
          </a:p>
          <a:p>
            <a:pPr marL="746125" lvl="1" indent="-45561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body of Christ is one family in which we are all adopted brothers and sisters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Prayer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Requests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 is for them to be praying concerning “us” - a reference to Paul, Silas and Timothy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6:19–20.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4213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Boldness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evangelism comes from relying on God to do His work through you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75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Prayer Concerning the Word of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word of the Lord includes the gospel - but also encompasses everything God has revealed in Scripture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missionaries were striving to proclaim the word of the Lord to those that had not heard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Prayer Concerning the Word of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spread rapidly,”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trevch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trechā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metaphor arising from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word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running a race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word of the Lord is glorified / honored when it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 believed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changes lives - has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victory</a:t>
            </a:r>
          </a:p>
        </p:txBody>
      </p:sp>
    </p:spTree>
    <p:extLst>
      <p:ext uri="{BB962C8B-B14F-4D97-AF65-F5344CB8AC3E}">
        <p14:creationId xmlns:p14="http://schemas.microsoft.com/office/powerpoint/2010/main" val="205490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Prayer Concerning the Word of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Thessalonians were an example of the word of the Lord spreading rapidly and being glorified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prayer request fitting for every true missionary of the Lord Jesus 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36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776</TotalTime>
  <Words>877</Words>
  <Application>Microsoft Office PowerPoint</Application>
  <PresentationFormat>On-screen Show (4:3)</PresentationFormat>
  <Paragraphs>97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Prayer &amp; Confidence 2 Thessalonians 3:1-5</vt:lpstr>
      <vt:lpstr>Prayer &amp; Confidence 2 Thessalonians 3:1-5</vt:lpstr>
      <vt:lpstr>Paul’s Prayer Requests 2 Thessalonians 3:1-2</vt:lpstr>
      <vt:lpstr>Paul’s Prayer Requests 2 Thessalonians 3:1-2</vt:lpstr>
      <vt:lpstr>Prayer Concerning the Word of the Lord  2 Thessalonians 3:1</vt:lpstr>
      <vt:lpstr>Prayer Concerning the Word of the Lord  2 Thessalonians 3:1</vt:lpstr>
      <vt:lpstr>Prayer Concerning the Word of the Lord  2 Thessalonians 3:1</vt:lpstr>
      <vt:lpstr>Prayer Concerning Rescue 2 Thessalonians  3:2</vt:lpstr>
      <vt:lpstr>Prayer Concerning Rescue 2 Thessalonians  3:2</vt:lpstr>
      <vt:lpstr>Prayer Concerning Rescue 2 Thessalonians  3:2</vt:lpstr>
      <vt:lpstr>Prayer Concerning Rescue 2 Thessalonians  3:2</vt:lpstr>
      <vt:lpstr>Confidence in the Lord 2 Thessalonians 3:3-4</vt:lpstr>
      <vt:lpstr>Confidence in the Lord 2 Thessalonians 3:3-4</vt:lpstr>
      <vt:lpstr>Confidence in the Lord 2 Thessalonians 3:3-4</vt:lpstr>
      <vt:lpstr>Confidence in the Lord 2 Thessalonians 3:3-4</vt:lpstr>
      <vt:lpstr>Paul’s Prayer for Them 2 Thessalonians 3:5</vt:lpstr>
      <vt:lpstr>Paul’s Prayer for Them 2 Thessalonians 3:5</vt:lpstr>
      <vt:lpstr>Paul’s Prayer for Them 2 Thessalonians 3:5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52</cp:revision>
  <dcterms:modified xsi:type="dcterms:W3CDTF">2021-07-17T12:20:28Z</dcterms:modified>
</cp:coreProperties>
</file>