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26"/>
  </p:notesMasterIdLst>
  <p:sldIdLst>
    <p:sldId id="296" r:id="rId3"/>
    <p:sldId id="299" r:id="rId4"/>
    <p:sldId id="260" r:id="rId5"/>
    <p:sldId id="300" r:id="rId6"/>
    <p:sldId id="278" r:id="rId7"/>
    <p:sldId id="301" r:id="rId8"/>
    <p:sldId id="279" r:id="rId9"/>
    <p:sldId id="302" r:id="rId10"/>
    <p:sldId id="303" r:id="rId11"/>
    <p:sldId id="280" r:id="rId12"/>
    <p:sldId id="304" r:id="rId13"/>
    <p:sldId id="305" r:id="rId14"/>
    <p:sldId id="306" r:id="rId15"/>
    <p:sldId id="281" r:id="rId16"/>
    <p:sldId id="308" r:id="rId17"/>
    <p:sldId id="309" r:id="rId18"/>
    <p:sldId id="310" r:id="rId19"/>
    <p:sldId id="282" r:id="rId20"/>
    <p:sldId id="311" r:id="rId21"/>
    <p:sldId id="312" r:id="rId22"/>
    <p:sldId id="287" r:id="rId23"/>
    <p:sldId id="313" r:id="rId24"/>
    <p:sldId id="297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8" d="100"/>
          <a:sy n="108" d="100"/>
        </p:scale>
        <p:origin x="1626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E222C0C1-BA29-4E8F-B34F-70C124C374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79478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8EF9A0F-BDE7-4D47-B5CB-49216DEA9AC5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903659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E11D933-2153-4F0F-9BBB-FEC700A69927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021828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E11D933-2153-4F0F-9BBB-FEC700A69927}" type="slidenum">
              <a:rPr lang="en-US" altLang="en-US">
                <a:solidFill>
                  <a:srgbClr val="000000"/>
                </a:solidFill>
              </a:rPr>
              <a:pPr/>
              <a:t>11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339911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E11D933-2153-4F0F-9BBB-FEC700A69927}" type="slidenum">
              <a:rPr lang="en-US" altLang="en-US">
                <a:solidFill>
                  <a:srgbClr val="000000"/>
                </a:solidFill>
              </a:rPr>
              <a:pPr/>
              <a:t>12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049196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E11D933-2153-4F0F-9BBB-FEC700A69927}" type="slidenum">
              <a:rPr lang="en-US" altLang="en-US">
                <a:solidFill>
                  <a:srgbClr val="000000"/>
                </a:solidFill>
              </a:rPr>
              <a:pPr/>
              <a:t>13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699003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28D9F4-24B7-4F37-8B2B-5CD08CC9AD62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257277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28D9F4-24B7-4F37-8B2B-5CD08CC9AD62}" type="slidenum">
              <a:rPr lang="en-US" altLang="en-US">
                <a:solidFill>
                  <a:srgbClr val="000000"/>
                </a:solidFill>
              </a:rPr>
              <a:pPr/>
              <a:t>15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46612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28D9F4-24B7-4F37-8B2B-5CD08CC9AD62}" type="slidenum">
              <a:rPr lang="en-US" altLang="en-US">
                <a:solidFill>
                  <a:srgbClr val="000000"/>
                </a:solidFill>
              </a:rPr>
              <a:pPr/>
              <a:t>16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936172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28D9F4-24B7-4F37-8B2B-5CD08CC9AD62}" type="slidenum">
              <a:rPr lang="en-US" altLang="en-US">
                <a:solidFill>
                  <a:srgbClr val="000000"/>
                </a:solidFill>
              </a:rPr>
              <a:pPr/>
              <a:t>17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451144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C9FC20C-68AB-485F-955A-4E1BD86E42ED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207422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C9FC20C-68AB-485F-955A-4E1BD86E42ED}" type="slidenum">
              <a:rPr lang="en-US" altLang="en-US">
                <a:solidFill>
                  <a:srgbClr val="000000"/>
                </a:solidFill>
              </a:rPr>
              <a:pPr/>
              <a:t>19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65654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D716B56-2563-4563-96AA-01F1E6F78E77}" type="slidenum">
              <a:rPr lang="en-US" altLang="en-US">
                <a:solidFill>
                  <a:srgbClr val="000000"/>
                </a:solidFill>
              </a:rPr>
              <a:pPr/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1BC9B80D-EAA0-4F4A-8374-05C536C059AC}" type="slidenum">
              <a:rPr lang="en-US" altLang="en-US" sz="1200">
                <a:solidFill>
                  <a:srgbClr val="000000"/>
                </a:solidFill>
              </a:rPr>
              <a:pPr algn="r"/>
              <a:t>2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092730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C9FC20C-68AB-485F-955A-4E1BD86E42ED}" type="slidenum">
              <a:rPr lang="en-US" altLang="en-US">
                <a:solidFill>
                  <a:srgbClr val="000000"/>
                </a:solidFill>
              </a:rPr>
              <a:pPr/>
              <a:t>20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9809552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B142DC4-2D22-46D1-A456-8F1F34605A44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6341886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B142DC4-2D22-46D1-A456-8F1F34605A44}" type="slidenum">
              <a:rPr lang="en-US" altLang="en-US">
                <a:solidFill>
                  <a:srgbClr val="000000"/>
                </a:solidFill>
              </a:rPr>
              <a:pPr/>
              <a:t>22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8149915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8E2FC34-64C0-4807-BBF7-8A37F4457245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761610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2DEB34E-EEA8-445B-908C-B693D53C79D3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36726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2DEB34E-EEA8-445B-908C-B693D53C79D3}" type="slidenum">
              <a:rPr lang="en-US" altLang="en-US">
                <a:solidFill>
                  <a:srgbClr val="000000"/>
                </a:solidFill>
              </a:rPr>
              <a:pPr/>
              <a:t>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806450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224D4AF-464C-4F49-A3CB-8AE77D8FC69D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801682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224D4AF-464C-4F49-A3CB-8AE77D8FC69D}" type="slidenum">
              <a:rPr lang="en-US" altLang="en-US">
                <a:solidFill>
                  <a:srgbClr val="000000"/>
                </a:solidFill>
              </a:rPr>
              <a:pPr/>
              <a:t>6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107268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803ED6-D2C2-46F5-AEB2-7468D3E7C6CB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117189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803ED6-D2C2-46F5-AEB2-7468D3E7C6CB}" type="slidenum">
              <a:rPr lang="en-US" altLang="en-US">
                <a:solidFill>
                  <a:srgbClr val="000000"/>
                </a:solidFill>
              </a:rPr>
              <a:pPr/>
              <a:t>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729704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803ED6-D2C2-46F5-AEB2-7468D3E7C6CB}" type="slidenum">
              <a:rPr lang="en-US" altLang="en-US">
                <a:solidFill>
                  <a:srgbClr val="000000"/>
                </a:solidFill>
              </a:rPr>
              <a:pPr/>
              <a:t>9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5745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02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725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5935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C398B9-F768-484A-B7AA-DDB0FD6265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8303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670B39-031D-425B-8194-01DAB1FB2D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86348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A15C1C-ACC7-4286-953D-4CE14A10AC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6873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119BC8-EEE4-48B4-9F1E-AAB453C55C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71185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E456DF-48AC-45D0-A5CF-50DD97B58D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723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6995C4-6AE0-4D1C-9466-39D610DA28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08299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A72326-C58A-437E-8A43-60426589F6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6050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C4BFE6-F9F3-485D-9D3B-80279084BC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4678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4281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D64950-DF60-4497-A383-86CD43026A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97119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E2944F-EDD1-476D-A583-95322C4359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95032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54CE9E-7474-4633-82CD-EEDFA046B1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1041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586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28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565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868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4689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6135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4566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6D93599E-1AFF-4F02-A3AA-A817185BFB6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Prayer Concerning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Rescue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 Thessalonians  3:2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Rescue (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rJuvomai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hruomai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-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delivered from danger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some force or person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Perverse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(</a:t>
            </a:r>
            <a:r>
              <a:rPr lang="en-US" altLang="en-US" sz="4400" b="1" dirty="0">
                <a:solidFill>
                  <a:srgbClr val="FFFFFF"/>
                </a:solidFill>
                <a:latin typeface="TekniaGreek" panose="02000503060000020004" pitchFamily="2" charset="0"/>
              </a:rPr>
              <a:t>a[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topoV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atopos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means “out of place” referring to those who are inappropriate, not right /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fitting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Evil (</a:t>
            </a:r>
            <a:r>
              <a:rPr lang="en-US" altLang="en-US" sz="4400" b="1" dirty="0" err="1" smtClean="0">
                <a:solidFill>
                  <a:srgbClr val="FFFFFF"/>
                </a:solidFill>
                <a:latin typeface="TekniaGreek" panose="02000503060000020004" pitchFamily="2" charset="0"/>
              </a:rPr>
              <a:t>ponhrovV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 smtClean="0">
                <a:solidFill>
                  <a:srgbClr val="FFFFFF"/>
                </a:solidFill>
                <a:latin typeface="Arial Narrow" panose="020B0606020202030204" pitchFamily="34" charset="0"/>
              </a:rPr>
              <a:t>ponāros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 - active moral corruption - wicked and opposing what is good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Prayer Concerning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Rescue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 Thessalonians  3:2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Those that do not believe the truth can become active adversaries of those who do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Acts 17: 5-15 - The active opposition of jealous Jews and wicked men against the missionaries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617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Prayer Concerning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Rescue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 Thessalonians  3:2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Acts 16:22-33 - Paul &amp; Silas were rescued from jail in Philippi by an earthquake and a scared jailer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Paul is confident God will rescue them - but wants continued prayer for it is wrong to presume on God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460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Prayer Concerning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Rescue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 Thessalonians  3:2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answered this prayer while Paul was in Corinth (1 Cor. 18:9-10) and in Jerusalem (Acts 21)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427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Confidence in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Lord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 Thessalonians 3:3-4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Lord is faithful - dependable, reliable, trustworthy.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Integrity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- honesty and keeping your promises. God never lies, does not change &amp; always keeps His word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Ability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- The Lord is infinite in all respects and His commands are perfect &amp; He can do what 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says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Confidence in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Lord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 Thessalonians 3:3-4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Lord will strengthen - fix them so they are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unmoveable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- able to resist the evil in life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Lord will protect  - a watchman that guards them from dangers that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arise</a:t>
            </a:r>
          </a:p>
        </p:txBody>
      </p:sp>
    </p:spTree>
    <p:extLst>
      <p:ext uri="{BB962C8B-B14F-4D97-AF65-F5344CB8AC3E}">
        <p14:creationId xmlns:p14="http://schemas.microsoft.com/office/powerpoint/2010/main" val="3972761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Confidence in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Lord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 Thessalonians 3:3-4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evil - not just Satan &amp; the demonic, but every source of evil: false teachers; temptation;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world; the flesh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James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4:7;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Ephesians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6:11-12;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 Thess.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5:21; 1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John 4:1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Matt. 7:15-16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;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 Corinthians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10:13;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 2 Peter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2:9;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John 2:15-17;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Galatians 5:16-17</a:t>
            </a:r>
          </a:p>
        </p:txBody>
      </p:sp>
    </p:spTree>
    <p:extLst>
      <p:ext uri="{BB962C8B-B14F-4D97-AF65-F5344CB8AC3E}">
        <p14:creationId xmlns:p14="http://schemas.microsoft.com/office/powerpoint/2010/main" val="3117761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Confidence in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Lord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 Thessalonians 3:3-4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primary source of confidence is Lord’s faithfulness - known by God’s word &amp; experience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secondary source was the Thessalonian response to what they had been taught in person &amp; by letter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8591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Paul’s Prayer for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Them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 Thessalonians 3:5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Though confident in the Lord &amp; the Thessalonians, Paul prays because all of it is still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dependent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on God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Paul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wants the Lord to direct / guide / lead their understanding &amp; will (heart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Paul’s Prayer for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Them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 Thessalonians 3:5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John 4:19 - “We love, because He first loved us,” and He loved us while we were sinners (Romans 5:8)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better understanding of God’s love enables both perseverance in persecution and living for His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glory</a:t>
            </a:r>
          </a:p>
        </p:txBody>
      </p:sp>
    </p:spTree>
    <p:extLst>
      <p:ext uri="{BB962C8B-B14F-4D97-AF65-F5344CB8AC3E}">
        <p14:creationId xmlns:p14="http://schemas.microsoft.com/office/powerpoint/2010/main" val="1630894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your cell phone or set to vibrate only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sound to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Get up during the preaching only if absolutely necessary (please sit in back if you must leave early)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Paul’s Prayer for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Them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 Thessalonians 3:5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Steadfastness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“the ability to bear up under difficult circumstances.” </a:t>
            </a:r>
            <a:endParaRPr lang="en-US" altLang="en-US" sz="4400" b="1" i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Jesus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the example - Heb. 12:1-2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976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You can be confident because the Lord is faithful &amp; you pray so that you remain dependent upon God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faith be bold to obey God’s commands &amp; in humility petition Him to enable you to do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it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Lord strengthen, protect and direct you as He did the Thessalonians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5411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Prayer &amp;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Confidence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 Thessalonians 3:1-5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Balance is important in life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Thess. 1 - Paul commends the Thessalonians while encouraging them about God’s future justice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Thess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2 - Paul alleviates the cause of their being disturbed by explaining again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events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the day of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Lord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Prayer &amp;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Confidence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 Thessalonians 3:1-5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Stand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firm &amp; hold to the traditions (word of God) that you were taught. Truth enables proper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application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 Thessalonians 3:1-5</a:t>
            </a:r>
          </a:p>
        </p:txBody>
      </p:sp>
    </p:spTree>
    <p:extLst>
      <p:ext uri="{BB962C8B-B14F-4D97-AF65-F5344CB8AC3E}">
        <p14:creationId xmlns:p14="http://schemas.microsoft.com/office/powerpoint/2010/main" val="4137286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Paul’s Prayer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Requests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 Thessalonians 3:1-2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Finally / furthermore - a transition to additional subjects Paul will address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Brethren – </a:t>
            </a:r>
          </a:p>
          <a:p>
            <a:pPr marL="746125" lvl="1" indent="-455613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body of Christ is one family in which we are all adopted brothers and sisters of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Christ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Paul’s Prayer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Requests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 Thessalonians 3:1-2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Paul’s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command is for them to be praying concerning “us” - a reference to Paul, Silas and Timothy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Ephesians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6:19–20.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684213" lvl="1" indent="-515938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Boldness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in evangelism comes from relying on God to do His work through you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754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Prayer Concerning the Word of the Lord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 Thessalonians 3:1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word of the Lord includes the gospel - but also encompasses everything God has revealed in Scripture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missionaries were striving to proclaim the word of the Lord to those that had not heard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it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Prayer Concerning the Word of the Lord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 Thessalonians 3:1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“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spread rapidly,”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trevch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trechā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metaphor arising from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word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for running a race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word of the Lord is glorified / honored when it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is believed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&amp; changes lives - has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victory</a:t>
            </a:r>
          </a:p>
        </p:txBody>
      </p:sp>
    </p:spTree>
    <p:extLst>
      <p:ext uri="{BB962C8B-B14F-4D97-AF65-F5344CB8AC3E}">
        <p14:creationId xmlns:p14="http://schemas.microsoft.com/office/powerpoint/2010/main" val="2054907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Prayer Concerning the Word of the Lord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 Thessalonians 3:1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Thessalonians were an example of the word of the Lord spreading rapidly and being glorified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This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a prayer request fitting for every true missionary of the Lord Jesus Christ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362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776</TotalTime>
  <Words>877</Words>
  <Application>Microsoft Office PowerPoint</Application>
  <PresentationFormat>On-screen Show (4:3)</PresentationFormat>
  <Paragraphs>97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Arial Narrow</vt:lpstr>
      <vt:lpstr>TekniaGreek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Prayer &amp; Confidence 2 Thessalonians 3:1-5</vt:lpstr>
      <vt:lpstr>Prayer &amp; Confidence 2 Thessalonians 3:1-5</vt:lpstr>
      <vt:lpstr>Paul’s Prayer Requests 2 Thessalonians 3:1-2</vt:lpstr>
      <vt:lpstr>Paul’s Prayer Requests 2 Thessalonians 3:1-2</vt:lpstr>
      <vt:lpstr>Prayer Concerning the Word of the Lord  2 Thessalonians 3:1</vt:lpstr>
      <vt:lpstr>Prayer Concerning the Word of the Lord  2 Thessalonians 3:1</vt:lpstr>
      <vt:lpstr>Prayer Concerning the Word of the Lord  2 Thessalonians 3:1</vt:lpstr>
      <vt:lpstr>Prayer Concerning Rescue 2 Thessalonians  3:2</vt:lpstr>
      <vt:lpstr>Prayer Concerning Rescue 2 Thessalonians  3:2</vt:lpstr>
      <vt:lpstr>Prayer Concerning Rescue 2 Thessalonians  3:2</vt:lpstr>
      <vt:lpstr>Prayer Concerning Rescue 2 Thessalonians  3:2</vt:lpstr>
      <vt:lpstr>Confidence in the Lord 2 Thessalonians 3:3-4</vt:lpstr>
      <vt:lpstr>Confidence in the Lord 2 Thessalonians 3:3-4</vt:lpstr>
      <vt:lpstr>Confidence in the Lord 2 Thessalonians 3:3-4</vt:lpstr>
      <vt:lpstr>Confidence in the Lord 2 Thessalonians 3:3-4</vt:lpstr>
      <vt:lpstr>Paul’s Prayer for Them 2 Thessalonians 3:5</vt:lpstr>
      <vt:lpstr>Paul’s Prayer for Them 2 Thessalonians 3:5</vt:lpstr>
      <vt:lpstr>Paul’s Prayer for Them 2 Thessalonians 3:5</vt:lpstr>
      <vt:lpstr>Conclusions</vt:lpstr>
      <vt:lpstr>Conclusions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Scott Harris</cp:lastModifiedBy>
  <cp:revision>52</cp:revision>
  <dcterms:modified xsi:type="dcterms:W3CDTF">2021-07-17T12:20:28Z</dcterms:modified>
</cp:coreProperties>
</file>