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8"/>
  </p:notesMasterIdLst>
  <p:sldIdLst>
    <p:sldId id="296" r:id="rId3"/>
    <p:sldId id="299" r:id="rId4"/>
    <p:sldId id="260" r:id="rId5"/>
    <p:sldId id="278" r:id="rId6"/>
    <p:sldId id="279" r:id="rId7"/>
    <p:sldId id="280" r:id="rId8"/>
    <p:sldId id="303" r:id="rId9"/>
    <p:sldId id="304" r:id="rId10"/>
    <p:sldId id="281" r:id="rId11"/>
    <p:sldId id="305" r:id="rId12"/>
    <p:sldId id="306" r:id="rId13"/>
    <p:sldId id="307" r:id="rId14"/>
    <p:sldId id="309" r:id="rId15"/>
    <p:sldId id="308" r:id="rId16"/>
    <p:sldId id="310" r:id="rId17"/>
    <p:sldId id="282" r:id="rId18"/>
    <p:sldId id="283" r:id="rId19"/>
    <p:sldId id="311" r:id="rId20"/>
    <p:sldId id="284" r:id="rId21"/>
    <p:sldId id="302" r:id="rId22"/>
    <p:sldId id="301" r:id="rId23"/>
    <p:sldId id="300" r:id="rId24"/>
    <p:sldId id="287" r:id="rId25"/>
    <p:sldId id="312" r:id="rId26"/>
    <p:sldId id="297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82" d="100"/>
          <a:sy n="82" d="100"/>
        </p:scale>
        <p:origin x="845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222C0C1-BA29-4E8F-B34F-70C124C37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947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8EF9A0F-BDE7-4D47-B5CB-49216DEA9AC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0365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08760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493480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288580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995848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270523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053032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07422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97480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>
                <a:solidFill>
                  <a:srgbClr val="000000"/>
                </a:solidFill>
              </a:rPr>
              <a:pPr/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285219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7672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716B56-2563-4563-96AA-01F1E6F78E77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BC9B80D-EAA0-4F4A-8374-05C536C059AC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92730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>
                <a:solidFill>
                  <a:srgbClr val="000000"/>
                </a:solidFill>
              </a:rPr>
              <a:pPr/>
              <a:t>20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87985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>
                <a:solidFill>
                  <a:srgbClr val="000000"/>
                </a:solidFill>
              </a:rPr>
              <a:pPr/>
              <a:t>21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952062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>
                <a:solidFill>
                  <a:srgbClr val="000000"/>
                </a:solidFill>
              </a:rPr>
              <a:pPr/>
              <a:t>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45570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34188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>
                <a:solidFill>
                  <a:srgbClr val="000000"/>
                </a:solidFill>
              </a:rPr>
              <a:pPr/>
              <a:t>24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679457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E2FC34-64C0-4807-BBF7-8A37F4457245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6161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6726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0168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17189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21828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930735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144338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5727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2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93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398B9-F768-484A-B7AA-DDB0FD626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30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70B39-031D-425B-8194-01DAB1FB2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634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15C1C-ACC7-4286-953D-4CE14A10A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873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19BC8-EEE4-48B4-9F1E-AAB453C55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118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E456DF-48AC-45D0-A5CF-50DD97B58D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2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995C4-6AE0-4D1C-9466-39D610DA2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82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72326-C58A-437E-8A43-60426589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605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4BFE6-F9F3-485D-9D3B-80279084B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67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28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64950-DF60-4497-A383-86CD43026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711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2944F-EDD1-476D-A583-95322C4359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503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4CE9E-7474-4633-82CD-EEDFA046B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04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586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6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6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468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13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456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6D93599E-1AFF-4F02-A3AA-A817185BFB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Primary Responsibility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&amp; Role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Genesis 2:18-25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women were designed to compliment each other - equal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value but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different roles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Feminists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in rebellion against God, so they also rebel against God’s design for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family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377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Primary Responsibility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&amp; Role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Genesis 2:18-25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godly couple work synergistically in harmony with each other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wants males to become men and neither monsters nor mice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responsible requires giving oversight &amp; making sure it happens, not necessarily doing it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yourself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2567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Primary Responsibility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&amp; Role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Genesis 2:18-25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responsibility for teaching &amp; raising children belongs to the man even if the wife does most of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work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Ephesians 6:4;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Colossians 3:21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Timothy 3 – Elders &amp; Deacons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Deuteronomy 6:7-9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Joshua 24:15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4424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Primary Responsibility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&amp; Role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Genesis 2:18-25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responsibility for teaching &amp; raising children belongs to the man even if the wife does most of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work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Proverbs 1:8-9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Proverbs 17:25</a:t>
            </a:r>
          </a:p>
          <a:p>
            <a:pPr lvl="1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Proverbs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23:24-25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91591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Primary Responsibility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&amp; Role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Genesis 2:18-25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man is responsible to lead and provide for his household (1 Tim. 5:8) - the wife assists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reason &amp; motives for a wife to work outside the home are critical - is it godly or not?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9776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Primary Responsibility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&amp; Role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Genesis 2:18-25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Titus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2:3-5, 1 John 2:15–17 - pursue godliness, not worldliness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content with little is better than friendship with the world (Phil. 4:11-13; 1 Tim. 6:6-8;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Psalm 37:16; James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4:4)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86358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Fear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Lord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Proverbs 1:7; 9:10; 10:27; 14:27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Fear of the Lord leads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knowledge, wisdom,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life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Proverbs 8:13 - the fear of the Lord is to hate evil, pride, arrogance, the evil way and the perverted mouth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Courage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Courage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is being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strong, bold and determined even in scary circumstances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Courage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contagious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&amp;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enables others to also be courageous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Fear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 make otherwise good men cower - but fear God, not man - Matt.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10:28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Courage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man is to be courageous and can be so when he recognizes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things more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important than himself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hero sacrifices himself for others - a quality of true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manhood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Shed the soft garment of the emasculated &amp; put on the rough cloak of courage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347338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Lists of Character Traits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Psalm 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Integrity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Righteousness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Truth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from the heart,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Loyalty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not slander, do evil or take up a reproach of a friend.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Ability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distinguish between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&amp; 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righteousness and despise the former while honoring the later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Lists of Character Traits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Galatians 5:19-23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Love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joy, peace, patience, kindness, goodness, faithfulness, gentleness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&amp; self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control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NOT immorality, impurity, sensuality, idolatry, sorcery, enmities, strife, jealousy, outbursts of anger, disputes, dissensions, factions, envying, drunkenness, carousing,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&amp; such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549271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Lists of Character Traits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Timothy 3:1-9; Titus 1:7-9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Qualifications for Elders &amp; Deacons:</a:t>
            </a:r>
          </a:p>
          <a:p>
            <a:pPr eaLnBrk="1" hangingPunct="1"/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Above reproach, Husband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of one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wife, Manages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his own household well,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Temperate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Prudent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, R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espectable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Dignified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Honest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Hospitable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Loving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what is good, sensible, just,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Not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self-willed,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quick-tempered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, pugnacious,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greedy, nor given to wine, but Devout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Self-controlled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Gentle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Peaceable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able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to both teach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&amp; refute </a:t>
            </a:r>
            <a:endParaRPr lang="en-US" altLang="en-US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649192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List of Examples to Follow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Hebrews 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Abel, Enoch, Noah, Abraham, Isaac, Jacob, Joseph, Joshua and 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Moses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Prophets &amp; Apostles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Christ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851080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We are in a social / political battle for our existence as Christians in this nation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Only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by God’s mercy &amp; grace can the nation be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recovered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must be courageous and stand firm for God, truth, family &amp; the nation - and not back down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fulfill their responsibilities best when they are supported by their wives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8888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Design for Men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Father’s Day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Fifth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Commandment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mixture of emotions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Living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“upside down world”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Man Made in the Image of God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1:26-27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man in His image: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Cognition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(think),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Volition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(chose),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Emotion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feel psychically)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first purpose of existence is to reflect God’s communicable attributes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Primary Responsibility: Steward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of Creation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- Genesis 1:28-30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to rule (have dominion) over earthly creatures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 use, but not abuse, the creatures and materials of the earth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Primary Responsibility: Work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Genesis 2:15-20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First job - cultivate &amp; care for the Garden of Eden.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First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task - name the animals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diligent to work according to ability in order to eat &amp; provide for those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need (Eph. 4:28)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Primary Responsibility: Work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Genesis 2:15-20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ungodly to be a workaholic striving for greater wealth, power or fame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ungodly to be lazy &amp; live off of the work of others - one of the great evils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socialism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88303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Primary Responsibility: Work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Genesis 2:15-20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Proverbs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consider: 10:4; 13:11b, 22; 14:23; 16:26: 22:4.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Ecclesiastes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9:10.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Colossians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3:23-24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men seek first God’s kingdom &amp; righteousness because they trust God to keep His promises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06740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Primary Responsibility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&amp; Role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Genesis 2:18-25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had Adam name the animals so he would recognize his need for a helpmeet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Responsibility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rests on Adam with Eve fashioned from his rib to be a helper corresponding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787</TotalTime>
  <Words>971</Words>
  <Application>Microsoft Office PowerPoint</Application>
  <PresentationFormat>On-screen Show (4:3)</PresentationFormat>
  <Paragraphs>118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God’s Design for Men Selected Scriptures</vt:lpstr>
      <vt:lpstr>Man Made in the Image of God  Genesis 1:26-27</vt:lpstr>
      <vt:lpstr>Primary Responsibility: Steward of Creation - Genesis 1:28-30</vt:lpstr>
      <vt:lpstr>Primary Responsibility: Work Genesis 2:15-20</vt:lpstr>
      <vt:lpstr>Primary Responsibility: Work Genesis 2:15-20</vt:lpstr>
      <vt:lpstr>Primary Responsibility: Work Genesis 2:15-20</vt:lpstr>
      <vt:lpstr>Primary Responsibility &amp; Role Genesis 2:18-25</vt:lpstr>
      <vt:lpstr>Primary Responsibility &amp; Role Genesis 2:18-25</vt:lpstr>
      <vt:lpstr>Primary Responsibility &amp; Role Genesis 2:18-25</vt:lpstr>
      <vt:lpstr>Primary Responsibility &amp; Role Genesis 2:18-25</vt:lpstr>
      <vt:lpstr>Primary Responsibility &amp; Role Genesis 2:18-25</vt:lpstr>
      <vt:lpstr>Primary Responsibility &amp; Role Genesis 2:18-25</vt:lpstr>
      <vt:lpstr>Primary Responsibility &amp; Role Genesis 2:18-25</vt:lpstr>
      <vt:lpstr>The Fear the Lord  Proverbs 1:7; 9:10; 10:27; 14:27 </vt:lpstr>
      <vt:lpstr>Courage </vt:lpstr>
      <vt:lpstr>Courage </vt:lpstr>
      <vt:lpstr>Lists of Character Traits Psalm 15</vt:lpstr>
      <vt:lpstr>Lists of Character Traits Galatians 5:19-23</vt:lpstr>
      <vt:lpstr>Lists of Character Traits 1 Timothy 3:1-9; Titus 1:7-9</vt:lpstr>
      <vt:lpstr>List of Examples to Follow Hebrews 11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52</cp:revision>
  <dcterms:modified xsi:type="dcterms:W3CDTF">2021-06-20T10:30:11Z</dcterms:modified>
</cp:coreProperties>
</file>