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278" r:id="rId6"/>
    <p:sldId id="279" r:id="rId7"/>
    <p:sldId id="280" r:id="rId8"/>
    <p:sldId id="303" r:id="rId9"/>
    <p:sldId id="304" r:id="rId10"/>
    <p:sldId id="281" r:id="rId11"/>
    <p:sldId id="305" r:id="rId12"/>
    <p:sldId id="306" r:id="rId13"/>
    <p:sldId id="307" r:id="rId14"/>
    <p:sldId id="309" r:id="rId15"/>
    <p:sldId id="308" r:id="rId16"/>
    <p:sldId id="310" r:id="rId17"/>
    <p:sldId id="282" r:id="rId18"/>
    <p:sldId id="283" r:id="rId19"/>
    <p:sldId id="311" r:id="rId20"/>
    <p:sldId id="284" r:id="rId21"/>
    <p:sldId id="302" r:id="rId22"/>
    <p:sldId id="301" r:id="rId23"/>
    <p:sldId id="300" r:id="rId24"/>
    <p:sldId id="287" r:id="rId25"/>
    <p:sldId id="312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876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934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8858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9584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7052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5303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85219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8798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52062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557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79457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07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443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Role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women were designed to compliment each other - equal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value but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different roles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in rebellion against God, so they also rebel against God’s design for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77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Role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couple work synergistically in harmony with each 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wants males to become men and neither monsters nor mice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responsible requires giving oversight &amp; making sure it happens, not necessarily doing 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567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Role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responsibility for teaching &amp; raising children belongs to the man even if the wife does most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6:4;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Colossians 3:21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Timothy 3 – Elders &amp; Deacons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Deuteronomy 6:7-9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Joshua 24:15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Role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responsibility for teaching &amp; raising children belongs to the man even if the wife does most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1:8-9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17:25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23:24-25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159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Role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is responsible to lead and provide for his household (1 Tim. 5:8) - the wife assists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reason &amp; motives for a wife to work outside the home are critical - is it godly or not?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776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Role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Titus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2:3-5, 1 John 2:15–17 - pursue godliness, not worldliness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content with little is better than friendship with the world (Phil. 4:11-13; 1 Tim. 6:6-8;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37:16; James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4:4)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635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Fear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1:7; 9:10; 10:27; 14:27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Fear of the Lord leads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knowledge, wisdom,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8:13 - the fear of the Lord is to hate evil, pride, arrogance, the evil way and the perverted mouth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Courage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Courage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strong, bold and determined even in scary circumstances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Courage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contagious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enables others to also be courageous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make otherwise good men cower - but fear God, not man - Matt.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10:28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Courage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is to be courageous and can be so when he recognizes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things more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important than himself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hero sacrifices himself for others - a quality of true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manhood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Shed the soft garment of the emasculated &amp; put on the rough cloak of courage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34733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Lists of Character Traits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Psalm 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Integrity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the heart,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Loyalty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not slander, do evil or take up a reproach of a friend.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distinguish between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righteousness and despise the former while honoring the later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Lists of Character Traits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Galatians 5:19-23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joy, peace, patience, kindness, goodness, faithfulness, gentleness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self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control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immorality, impurity, sensuality, idolatry, sorcery, enmities, strife, jealousy, outbursts of anger, disputes, dissensions, factions, envying, drunkenness, carousing,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such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4927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Lists of Character Traits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Timothy 3:1-9; Titus 1:7-9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Qualifications for Elders &amp; Deacons:</a:t>
            </a: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Above reproach, Husband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of one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wife, Manages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his own household well,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Temperate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Prudent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R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espectable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Dignified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Honest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Hospitable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Loving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is good, sensible, just,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self-willed,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quick-tempered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pugnacious,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greedy, nor given to wine, but Devout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Self-controlled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Gentle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Peaceable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able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both teach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refute 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4919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List of Examples to Follow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Hebrews 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Abel, Enoch, Noah, Abraham, Isaac, Jacob, Joseph, Joshua and 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Prophets &amp; Apostles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5108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in a social / political battle for our existence as Christians in this nation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God’s mercy &amp; grace can the nation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recovered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must be courageous and stand firm for God, truth, family &amp; the nation - and not back down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fulfill their responsibilities best when they are supported by their wives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888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Design for Men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Father’s Day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Fifth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Commandment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mixture of emotions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“upside down world”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Man Made in the Image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1:26-27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man in His image: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Cognition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(think),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Volition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(chose),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Emotion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feel psychically)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purpose of existence is to reflect God’s communicable attributes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Responsibility: Steward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of Creation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Genesis 1:28-30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rule (have dominion) over earthly creatures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use, but not abuse, the creatures and materials of the earth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Responsibility: Work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2:15-20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job - cultivate &amp; care for the Garden of Eden.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First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task - name the animals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diligent to work according to ability in order to eat &amp; provide for those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need (Eph. 4:28)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Responsibility: Work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2:15-20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ungodly to be a workaholic striving for greater wealth, power or fame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ungodly to be lazy &amp; live off of the work of others - one of the great evils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socialism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830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Responsibility: Work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2:15-20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consider: 10:4; 13:11b, 22; 14:23; 16:26: 22:4.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Ecclesiastes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9:10.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Colossians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3:23-24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men seek first God’s kingdom &amp; righteousness because they trust God to keep His promises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674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Primary Responsibility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Role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had Adam name the animals so he would recognize his need for a helpmeet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Responsibility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rests on Adam with Eve fashioned from his rib to be a helper corresponding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787</TotalTime>
  <Words>971</Words>
  <Application>Microsoft Office PowerPoint</Application>
  <PresentationFormat>On-screen Show (4:3)</PresentationFormat>
  <Paragraphs>118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God’s Design for Men Selected Scriptures</vt:lpstr>
      <vt:lpstr>Man Made in the Image of God  Genesis 1:26-27</vt:lpstr>
      <vt:lpstr>Primary Responsibility: Steward of Creation - Genesis 1:28-30</vt:lpstr>
      <vt:lpstr>Primary Responsibility: Work Genesis 2:15-20</vt:lpstr>
      <vt:lpstr>Primary Responsibility: Work Genesis 2:15-20</vt:lpstr>
      <vt:lpstr>Primary Responsibility: Work Genesis 2:15-20</vt:lpstr>
      <vt:lpstr>Primary Responsibility &amp; Role Genesis 2:18-25</vt:lpstr>
      <vt:lpstr>Primary Responsibility &amp; Role Genesis 2:18-25</vt:lpstr>
      <vt:lpstr>Primary Responsibility &amp; Role Genesis 2:18-25</vt:lpstr>
      <vt:lpstr>Primary Responsibility &amp; Role Genesis 2:18-25</vt:lpstr>
      <vt:lpstr>Primary Responsibility &amp; Role Genesis 2:18-25</vt:lpstr>
      <vt:lpstr>Primary Responsibility &amp; Role Genesis 2:18-25</vt:lpstr>
      <vt:lpstr>Primary Responsibility &amp; Role Genesis 2:18-25</vt:lpstr>
      <vt:lpstr>The Fear the Lord  Proverbs 1:7; 9:10; 10:27; 14:27 </vt:lpstr>
      <vt:lpstr>Courage </vt:lpstr>
      <vt:lpstr>Courage </vt:lpstr>
      <vt:lpstr>Lists of Character Traits Psalm 15</vt:lpstr>
      <vt:lpstr>Lists of Character Traits Galatians 5:19-23</vt:lpstr>
      <vt:lpstr>Lists of Character Traits 1 Timothy 3:1-9; Titus 1:7-9</vt:lpstr>
      <vt:lpstr>List of Examples to Follow Hebrews 11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2021-06-20T10:30:11Z</dcterms:modified>
</cp:coreProperties>
</file>