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9"/>
  </p:notesMasterIdLst>
  <p:sldIdLst>
    <p:sldId id="296" r:id="rId3"/>
    <p:sldId id="299" r:id="rId4"/>
    <p:sldId id="260" r:id="rId5"/>
    <p:sldId id="278" r:id="rId6"/>
    <p:sldId id="300" r:id="rId7"/>
    <p:sldId id="302" r:id="rId8"/>
    <p:sldId id="301" r:id="rId9"/>
    <p:sldId id="303" r:id="rId10"/>
    <p:sldId id="279" r:id="rId11"/>
    <p:sldId id="304" r:id="rId12"/>
    <p:sldId id="305" r:id="rId13"/>
    <p:sldId id="280" r:id="rId14"/>
    <p:sldId id="306" r:id="rId15"/>
    <p:sldId id="307" r:id="rId16"/>
    <p:sldId id="308" r:id="rId17"/>
    <p:sldId id="309" r:id="rId18"/>
    <p:sldId id="281" r:id="rId19"/>
    <p:sldId id="310" r:id="rId20"/>
    <p:sldId id="311" r:id="rId21"/>
    <p:sldId id="282" r:id="rId22"/>
    <p:sldId id="312" r:id="rId23"/>
    <p:sldId id="313" r:id="rId24"/>
    <p:sldId id="314" r:id="rId25"/>
    <p:sldId id="287" r:id="rId26"/>
    <p:sldId id="315" r:id="rId27"/>
    <p:sldId id="297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1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35629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63892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858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2605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5408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39420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05254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8618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3535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56526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01360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80716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4618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3272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8426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7468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Identification of the Man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Lawlessness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2:3-5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7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already taught them these things that are in Daniel’s prophecies about the man of lawlessness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“little horn” of Daniel 7,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Daniel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11:36-45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gives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details about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860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Identification of the Man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Lawlessness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2:3-5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7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prosper until God’s indignation that purges &amp; purifies Israel is finished (Daniel 11:36; 12:10-11)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66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Restrainer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2:6-7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There are many opinions, but only the Holy Spirit can be referred to with both neuter &amp; masculine nouns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6:3 - The Holy Spirit strives with man and He convicts the world of sin, righteousness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Restrainer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2:6-7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Prior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Pentecost, the Holy Spirit would come upon a person but could also leave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church age, the Holy Spirit indwells &amp; stays with believers enabling them to know, grow &amp; serve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89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Restrainer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2:6-7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 understood Paul’s reference having first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experience of the Holy Spirit’s ministry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Spirit’s direct convicting and His empowering of believers is a strong influence that restrains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861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Restrainer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2:6-7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Throughout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history there has been an inverse relationship between prevalence of sin &amp; Christian influence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Current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evil actions are minor compared to what happens in the Tribulation (Rev. 6-18; Matt. 24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24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Restrainer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2:6-7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increases when the Holy Spirit goes “out of the midst” - makes way for the man of lawlessness to come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logically &amp; contextually this will happen at the rapture of the church &amp; the Spirit changes His ministry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696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Activity &amp; End of the Man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Lawlessness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- 2 Thessalonians 2:8-10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explains the final end of the man of lawlessness before describing what he will do after he is revealed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description in 2 Thess. 2:8 matches that of Revelation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Activity &amp; End of the Man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Lawlessness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- 2 Thessalonians 2:8-10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actions are Satanic in origin and nature for Satan has always been a deceiver (Gen. 3:13; Eph. 6:11)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the man of lawlessness will use deception to sway people to sin - Matt. 24:24; Rev.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13:11-15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482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Activity &amp; End of the Man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Lawlessness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- 2 Thessalonians 2:8-10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6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deceptions are strong, but the elect do not fall for them, but those do not accept the truth will fall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816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Delusion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patient &amp; longsuffering, but He will eventually confirm a person in their rebellion.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Romans 1:18-32, God’s wrath is demonstrated by His yielding people to their increasing sinful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desires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Delusion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Exodus 5-11; Pharaoh hardened his own heart 6 times before God confirmed him in it &amp; hardened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Kings 22, the kings followed the advice of the false prophets even after Micaiah told them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544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Delusion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a future supernatural increase in the intensity of false teaching - but that also occurs today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protect yourself from false teaching by testing what is taught by the Scriptures (1 John 4:1-6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40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Delusion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good will match the character of God &amp; His commands - what is evil will not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545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live in “upside down world,” yet take heart because our future is in the Lord’s hands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not be here for the nasty events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that occur after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man of lawlessness is revealed.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warn those that do not believe to flee the wrath to come - repent &amp; believe on the Lord Jesus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54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Man of Lawlessness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Opinions may be helpful, but convictions need to arise from careful study of the Biblical text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does not want them to be shaken in mind or disturbed by thinking they were in the day of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unstated apodosis of vs 3 comes from vs. 2 -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 “the day of the Lord is not present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.”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ties the day of the Lord directly to 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(appearance) of Jesus &amp; our gathering together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417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781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day of the Lord includes: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25475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come like a thief in the night,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25475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not overtake believers for they are not in darkness,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25475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not subject to the wrath of God that will be in it,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25475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present unless the apostasy comes first &amp; the man of lawlessness is revealed.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00301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Apostasy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ajpostasiva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apostasia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a compound word meaning to “stand separate from” 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rebel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depart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Context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determines meaning - context here demands a clearly identifiable event - “the apostasy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84446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Immediate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context ties this to the rapture (vs. 1 &amp; 1 Thess. 4:13-18) - the saints departure from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not be in the day of the Lord for they had not been caught up &amp; gathered to Jesus - the rapture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68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Identification of the Man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Lawlessness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- 2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2:3-5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4217"/>
            <a:ext cx="9144000" cy="550378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Daniel 9:24-27 we learn this man is first revealed when he makes a firm covenant with the Jews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further identified as the man that will set up the abomination of desolation (Dan 9, 11, 12; Matt 24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795</TotalTime>
  <Words>995</Words>
  <Application>Microsoft Office PowerPoint</Application>
  <PresentationFormat>On-screen Show (4:3)</PresentationFormat>
  <Paragraphs>100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Man of Lawlessness 2 Thessalonians 2:3-12</vt:lpstr>
      <vt:lpstr>Review</vt:lpstr>
      <vt:lpstr>Review</vt:lpstr>
      <vt:lpstr>PowerPoint Presentation</vt:lpstr>
      <vt:lpstr>Review</vt:lpstr>
      <vt:lpstr>Review</vt:lpstr>
      <vt:lpstr>The Identification of the Man of Lawlessness - 2 Thessalonians 2:3-5</vt:lpstr>
      <vt:lpstr>The Identification of the Man of Lawlessness - 2 Thessalonians 2:3-5</vt:lpstr>
      <vt:lpstr>The Identification of the Man of Lawlessness - 2 Thessalonians 2:3-5</vt:lpstr>
      <vt:lpstr>The Restrainer 2 Thessalonians 2:6-7</vt:lpstr>
      <vt:lpstr>The Restrainer 2 Thessalonians 2:6-7</vt:lpstr>
      <vt:lpstr>The Restrainer 2 Thessalonians 2:6-7</vt:lpstr>
      <vt:lpstr>The Restrainer 2 Thessalonians 2:6-7</vt:lpstr>
      <vt:lpstr>The Restrainer 2 Thessalonians 2:6-7</vt:lpstr>
      <vt:lpstr>The Activity &amp; End of the Man of Lawlessness  - 2 Thessalonians 2:8-10</vt:lpstr>
      <vt:lpstr>The Activity &amp; End of the Man of Lawlessness  - 2 Thessalonians 2:8-10</vt:lpstr>
      <vt:lpstr>The Activity &amp; End of the Man of Lawlessness  - 2 Thessalonians 2:8-10</vt:lpstr>
      <vt:lpstr>The Delusion 2 Thessalonians 2:11-12</vt:lpstr>
      <vt:lpstr>The Delusion 2 Thessalonians 2:11-12</vt:lpstr>
      <vt:lpstr>The Delusion 2 Thessalonians 2:11-12</vt:lpstr>
      <vt:lpstr>The Delusion 2 Thessalonians 2:11-12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52</cp:revision>
  <dcterms:modified xsi:type="dcterms:W3CDTF">2021-06-27T02:15:25Z</dcterms:modified>
</cp:coreProperties>
</file>