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8"/>
  </p:notesMasterIdLst>
  <p:sldIdLst>
    <p:sldId id="296" r:id="rId3"/>
    <p:sldId id="299" r:id="rId4"/>
    <p:sldId id="260" r:id="rId5"/>
    <p:sldId id="278" r:id="rId6"/>
    <p:sldId id="302" r:id="rId7"/>
    <p:sldId id="279" r:id="rId8"/>
    <p:sldId id="280" r:id="rId9"/>
    <p:sldId id="303" r:id="rId10"/>
    <p:sldId id="305" r:id="rId11"/>
    <p:sldId id="281" r:id="rId12"/>
    <p:sldId id="306" r:id="rId13"/>
    <p:sldId id="307" r:id="rId14"/>
    <p:sldId id="282" r:id="rId15"/>
    <p:sldId id="308" r:id="rId16"/>
    <p:sldId id="309" r:id="rId17"/>
    <p:sldId id="283" r:id="rId18"/>
    <p:sldId id="284" r:id="rId19"/>
    <p:sldId id="310" r:id="rId20"/>
    <p:sldId id="311" r:id="rId21"/>
    <p:sldId id="312" r:id="rId22"/>
    <p:sldId id="300" r:id="rId23"/>
    <p:sldId id="286" r:id="rId24"/>
    <p:sldId id="287" r:id="rId25"/>
    <p:sldId id="313" r:id="rId26"/>
    <p:sldId id="297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82" d="100"/>
          <a:sy n="82" d="100"/>
        </p:scale>
        <p:origin x="845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0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222C0C1-BA29-4E8F-B34F-70C124C37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947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8EF9A0F-BDE7-4D47-B5CB-49216DEA9AC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0365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5727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>
                <a:solidFill>
                  <a:srgbClr val="000000"/>
                </a:solidFill>
              </a:rPr>
              <a:pPr/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010241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>
                <a:solidFill>
                  <a:srgbClr val="000000"/>
                </a:solidFill>
              </a:rPr>
              <a:pPr/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970504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207422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>
                <a:solidFill>
                  <a:srgbClr val="000000"/>
                </a:solidFill>
              </a:rPr>
              <a:pPr/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801384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>
                <a:solidFill>
                  <a:srgbClr val="000000"/>
                </a:solidFill>
              </a:rPr>
              <a:pPr/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152859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58A5EE-AD44-4365-86CE-AC45D0096F2E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97480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A2D243-75D1-4D93-96D3-25DCF513F713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676725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A2D243-75D1-4D93-96D3-25DCF513F713}" type="slidenum">
              <a:rPr lang="en-US" altLang="en-US">
                <a:solidFill>
                  <a:srgbClr val="000000"/>
                </a:solidFill>
              </a:rPr>
              <a:pPr/>
              <a:t>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235958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A2D243-75D1-4D93-96D3-25DCF513F713}" type="slidenum">
              <a:rPr lang="en-US" altLang="en-US">
                <a:solidFill>
                  <a:srgbClr val="000000"/>
                </a:solidFill>
              </a:rPr>
              <a:pPr/>
              <a:t>19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749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D716B56-2563-4563-96AA-01F1E6F78E77}" type="slidenum">
              <a:rPr lang="en-US" altLang="en-US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1BC9B80D-EAA0-4F4A-8374-05C536C059AC}" type="slidenum">
              <a:rPr lang="en-US" altLang="en-US" sz="1200">
                <a:solidFill>
                  <a:srgbClr val="000000"/>
                </a:solidFill>
              </a:rPr>
              <a:pPr algn="r"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92730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E951F7B-7EBD-49F8-A5E0-3761427245C6}" type="slidenum">
              <a:rPr lang="en-US" altLang="en-US">
                <a:solidFill>
                  <a:srgbClr val="000000"/>
                </a:solidFill>
              </a:rPr>
              <a:pPr/>
              <a:t>20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372770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E951F7B-7EBD-49F8-A5E0-3761427245C6}" type="slidenum">
              <a:rPr lang="en-US" altLang="en-US">
                <a:solidFill>
                  <a:srgbClr val="000000"/>
                </a:solidFill>
              </a:rPr>
              <a:pPr/>
              <a:t>21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596419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E951F7B-7EBD-49F8-A5E0-3761427245C6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119159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B142DC4-2D22-46D1-A456-8F1F34605A44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34188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B142DC4-2D22-46D1-A456-8F1F34605A44}" type="slidenum">
              <a:rPr lang="en-US" altLang="en-US">
                <a:solidFill>
                  <a:srgbClr val="000000"/>
                </a:solidFill>
              </a:rPr>
              <a:pPr/>
              <a:t>24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431447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8E2FC34-64C0-4807-BBF7-8A37F4457245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6161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6726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80168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>
                <a:solidFill>
                  <a:srgbClr val="000000"/>
                </a:solidFill>
              </a:rPr>
              <a:pPr/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471817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17189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21828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>
                <a:solidFill>
                  <a:srgbClr val="000000"/>
                </a:solidFill>
              </a:rPr>
              <a:pPr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575475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>
                <a:solidFill>
                  <a:srgbClr val="000000"/>
                </a:solidFill>
              </a:rPr>
              <a:pPr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90779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2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93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398B9-F768-484A-B7AA-DDB0FD6265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30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670B39-031D-425B-8194-01DAB1FB2D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634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15C1C-ACC7-4286-953D-4CE14A10AC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873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119BC8-EEE4-48B4-9F1E-AAB453C55C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118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E456DF-48AC-45D0-A5CF-50DD97B58D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72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995C4-6AE0-4D1C-9466-39D610DA28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829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A72326-C58A-437E-8A43-60426589F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6050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4BFE6-F9F3-485D-9D3B-80279084BC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67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281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64950-DF60-4497-A383-86CD43026A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711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E2944F-EDD1-476D-A583-95322C4359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503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4CE9E-7474-4633-82CD-EEDFA046B1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04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586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6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6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468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613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456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6D93599E-1AFF-4F02-A3AA-A817185BFB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Apostasy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2:3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TekniaGreek" panose="02000503060000020004" pitchFamily="2" charset="0"/>
              </a:rPr>
              <a:t>ajpo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apo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+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stavsiV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stasis (from 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i”sthmi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histāmi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= stand separate from : revolt /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depart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Apostasy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2:3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If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departure from God, His word or faith, word meaning matches 1 Timothy 4:1-5.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But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it is  “the apostasy” &amp; 1 Tim. 4:1-5 is not definitive event to mark being in the day of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Lord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993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Apostasy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2:3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Matthew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24:10 - “fall away” is from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skavndalon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skandalon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(stumble)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and is part of the “birth pangs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” 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236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Apostasy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If a reference to Matthew 24, then: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569913" indent="-56991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it is not a clearly defined event &amp; Paul’s mention of it is superfluous</a:t>
            </a:r>
          </a:p>
          <a:p>
            <a:pPr marL="569913" indent="-56991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The day of the Lord would have to begin at or just prior to the abomination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desolation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Apostasy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If a reference to Matthew 24, then: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512763" indent="-51276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Matt. 24:5-14 parallels Rev. 6 - &amp; the seal judgments are part of God’s wrath (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Ezk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14:21; Rev. 6:17). Comfort in the promise to be rescued from God’s wrath is diminished - you still will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 through 3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½ years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909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Apostasy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If a reference to Matthew 24, then: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569913" indent="-56991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4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The doctrine of the imminent return of Christ is erroneous - look for the revelation of antichrist first</a:t>
            </a:r>
          </a:p>
          <a:p>
            <a:pPr marL="569913" indent="-56991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5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The day of the Lord does not come suddenly &amp; unexpectedly like a thief - there are many clear warnings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045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Apostasy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If the apostasy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= rapture at the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parousia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of Jesus </a:t>
            </a:r>
          </a:p>
          <a:p>
            <a:pPr lvl="1"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It matches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definition &amp; near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context 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is a specific recognizable event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comforts the Thessalonians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maintains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imminence &amp; “thief” character of the day of the Lord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6" presetClass="entr" presetSubtype="37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Revelation of the Man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Lawlessness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- 2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Thessalonians 2:3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54864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apostasy is the first event, then the revelation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ajpokaluvfqh</a:t>
            </a:r>
            <a:r>
              <a:rPr lang="en-US" altLang="en-US" sz="4400" b="1" dirty="0">
                <a:solidFill>
                  <a:srgbClr val="FFFFFF"/>
                </a:solidFill>
                <a:latin typeface="TekniaGreek" panose="02000503060000020004" pitchFamily="2" charset="0"/>
              </a:rPr>
              <a:t>/: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apokaluphthā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of the man of lawlessness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lawlessness / sin (see 1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Jn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3:4), son of destruction describe his character and identify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Revelation of the Man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Lawlessness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- 2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Thessalonians 2:3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54864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prophecies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Daniel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9:24-27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Two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events that will distinguish him: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The “prince to come” who makes a “firm covenant” with the Jewish people 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The abomination of desolation - stop the sacrifices &amp; exalts himself to be god (Dan. 9,11,12; Mt. 24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597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Revelation of the Man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Lawlessness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- 2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Thessalonians 2:3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54864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the “little horn” of Daniel 7 and is he and his actions are described in detail in Daniel 11:36-45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the “beast out of the sea” in Rev. 13.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used by God to complete the indignation (Dan. 12:10-11)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015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Revelation of the Man of Lawlessness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- 2 Thessalonians 2:3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571291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 it being the abomination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desolation: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description in 2 Thess.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2:4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would be definitive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coordinates with Matt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24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5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Revelation of the Man of Lawlessness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- 2 Thessalonians 2:3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571291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 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being the abomination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desolation:</a:t>
            </a:r>
          </a:p>
          <a:p>
            <a:pPr marL="569913" lvl="1" indent="-401638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forces the day of the Lord to begin the middle of the Tribulation with all that view’s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weaknesses</a:t>
            </a:r>
          </a:p>
          <a:p>
            <a:pPr marL="569913" lvl="1" indent="-401638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 would have already been revealed by his firm covenant with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Israel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238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Revelation of the Man of Lawlessness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- 2 Thessalonians 2:3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571291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 it being the firm covenant: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indent="-344488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matches the grammar (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passive) </a:t>
            </a:r>
          </a:p>
          <a:p>
            <a:pPr lvl="1" indent="-344488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the exposure of what was previously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hidden</a:t>
            </a:r>
          </a:p>
          <a:p>
            <a:pPr lvl="1" indent="-344488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preserves thief characteristics &amp; imminence.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indent="-344488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comforts the Thessalonians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Summary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study of eschatology is difficult - so be humble &amp; gracious to those with other views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comforts them by proving they could not be in the day of the Lord for neither the apostasy (rapture) nor the revelation of the man of lawlessness had occurred.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Summary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same promises made to the Thessalonians also apply to us - we can take courage even when persecuted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359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Corrections on the Day of the Lord,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Pt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3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2 Thessalonians 2:3-4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latin typeface="Arial Narrow" panose="020B0606020202030204" pitchFamily="34" charset="0"/>
              </a:rPr>
              <a:t>Introduction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Review - 2 Thessalonians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2:1-12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Paul’s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Request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not be shaken in mind or disturbed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False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teachers were leading them to believe they were in the day of the Lord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ejnivsthmi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enistāmi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- stand in)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day of the Lord being present is the unstated apodosis of the conditional sentence of verse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Paul’s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Request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“Standing in the day of the Lord” means that 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apostasy is either just prior to or is the first event within the day of the Lord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587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err="1">
                <a:solidFill>
                  <a:srgbClr val="A0D0FF"/>
                </a:solidFill>
                <a:latin typeface="TekniaGreek" panose="02000503060000020004" pitchFamily="2" charset="0"/>
              </a:rPr>
              <a:t>parousiva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b="1" u="sng" dirty="0" err="1" smtClean="0">
                <a:solidFill>
                  <a:srgbClr val="A0D0FF"/>
                </a:solidFill>
                <a:latin typeface="Arial Narrow" panose="020B0606020202030204" pitchFamily="34" charset="0"/>
              </a:rPr>
              <a:t>parousia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2:1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appearing of the Lord Jesus Christ to gather His church - 1 Thess. 4:15-18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parousia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is not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Second Coming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Christ when He physically descends to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Mt.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Olives (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Zech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14:4)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reference to Jesus’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parousia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&amp; the gathering of the saints in vs. 1 is not extraneous - why is it there?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Day of the Lord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5:2-3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Paul will point to two events that will demonstrate whether it is present or not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many varied uses of the phrase, day of the Lord, (see chart) - Paul’s usage includes these elements</a:t>
            </a:r>
          </a:p>
          <a:p>
            <a:pPr marL="457200" indent="-45720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It is linked to the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parousia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of Jesus &amp; our gathering together to Him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			(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Thessalonians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2:1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7620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Day of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Lord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53308"/>
            <a:ext cx="9144000" cy="6104692"/>
          </a:xfrm>
          <a:noFill/>
        </p:spPr>
        <p:txBody>
          <a:bodyPr/>
          <a:lstStyle/>
          <a:p>
            <a:pPr marL="457200" indent="-45720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It will come like a thief in the night - suddenly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unexpected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(1 </a:t>
            </a:r>
            <a:r>
              <a:rPr lang="en-US" altLang="en-US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Thess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5:2-3)</a:t>
            </a:r>
          </a:p>
          <a:p>
            <a:pPr marL="457200" indent="-45720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Believers will not be overtaken by it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-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(1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Thessalonians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5:4)</a:t>
            </a:r>
          </a:p>
          <a:p>
            <a:pPr marL="457200" indent="-45720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4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Believers are not destined for God’s wrath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that is part of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whether dead of alive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(1 </a:t>
            </a:r>
            <a:r>
              <a:rPr lang="en-US" altLang="en-US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Thess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5:9-10)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00507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7620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Day of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Lord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53308"/>
            <a:ext cx="9144000" cy="6104692"/>
          </a:xfrm>
          <a:noFill/>
        </p:spPr>
        <p:txBody>
          <a:bodyPr/>
          <a:lstStyle/>
          <a:p>
            <a:pPr marL="457200" indent="-45720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5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It is present if the apostasy has occurred first &amp; the man of lawlessness is revealed -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				(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 Thessalonians 2:3)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551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804</TotalTime>
  <Words>1082</Words>
  <Application>Microsoft Office PowerPoint</Application>
  <PresentationFormat>On-screen Show (4:3)</PresentationFormat>
  <Paragraphs>112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Corrections on the Day of the Lord, Pt 3   2 Thessalonians 2:3-4</vt:lpstr>
      <vt:lpstr>Paul’s Request 2 Thessalonians 2:1-2</vt:lpstr>
      <vt:lpstr>Paul’s Request 2 Thessalonians 2:1-2</vt:lpstr>
      <vt:lpstr>The parousiva / parousia 2 Thessalonians 2:1</vt:lpstr>
      <vt:lpstr>The Day of the Lord 1 Thessalonians 5:2-3</vt:lpstr>
      <vt:lpstr>The Day of the Lord</vt:lpstr>
      <vt:lpstr>The Day of the Lord</vt:lpstr>
      <vt:lpstr>The Apostasy 2 Thessalonians 2:3</vt:lpstr>
      <vt:lpstr>The Apostasy 2 Thessalonians 2:3</vt:lpstr>
      <vt:lpstr>The Apostasy 2 Thessalonians 2:3</vt:lpstr>
      <vt:lpstr>The Apostasy 2 Thessalonians 2:3</vt:lpstr>
      <vt:lpstr>The Apostasy 2 Thessalonians 2:3</vt:lpstr>
      <vt:lpstr>The Apostasy 2 Thessalonians 2:3</vt:lpstr>
      <vt:lpstr>The Apostasy 2 Thessalonians 2:3</vt:lpstr>
      <vt:lpstr>The Revelation of the Man of Lawlessness - 2 Thessalonians 2:3</vt:lpstr>
      <vt:lpstr>The Revelation of the Man of Lawlessness - 2 Thessalonians 2:3</vt:lpstr>
      <vt:lpstr>The Revelation of the Man of Lawlessness - 2 Thessalonians 2:3</vt:lpstr>
      <vt:lpstr>The Revelation of the Man of Lawlessness - 2 Thessalonians 2:3</vt:lpstr>
      <vt:lpstr>The Revelation of the Man of Lawlessness - 2 Thessalonians 2:3</vt:lpstr>
      <vt:lpstr>The Revelation of the Man of Lawlessness - 2 Thessalonians 2:3</vt:lpstr>
      <vt:lpstr>Summary</vt:lpstr>
      <vt:lpstr>Summary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Scott Harris</cp:lastModifiedBy>
  <cp:revision>54</cp:revision>
  <dcterms:modified xsi:type="dcterms:W3CDTF">2021-06-05T14:44:49Z</dcterms:modified>
</cp:coreProperties>
</file>