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278" r:id="rId6"/>
    <p:sldId id="302" r:id="rId7"/>
    <p:sldId id="279" r:id="rId8"/>
    <p:sldId id="280" r:id="rId9"/>
    <p:sldId id="303" r:id="rId10"/>
    <p:sldId id="305" r:id="rId11"/>
    <p:sldId id="281" r:id="rId12"/>
    <p:sldId id="306" r:id="rId13"/>
    <p:sldId id="307" r:id="rId14"/>
    <p:sldId id="282" r:id="rId15"/>
    <p:sldId id="308" r:id="rId16"/>
    <p:sldId id="309" r:id="rId17"/>
    <p:sldId id="283" r:id="rId18"/>
    <p:sldId id="284" r:id="rId19"/>
    <p:sldId id="310" r:id="rId20"/>
    <p:sldId id="311" r:id="rId21"/>
    <p:sldId id="312" r:id="rId22"/>
    <p:sldId id="300" r:id="rId23"/>
    <p:sldId id="286" r:id="rId24"/>
    <p:sldId id="287" r:id="rId25"/>
    <p:sldId id="313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0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1024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7050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0138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5285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3595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749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72770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96419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31447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7181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7547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077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ajpo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+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stavsiV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stasis (from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i”sthmi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= stand separate from : revolt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depart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departure from God, His word or faith, word meaning matches 1 Timothy 4:1-5.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 “the apostasy” &amp; 1 Tim. 4:1-5 is not definitive event to mark being in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93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24:10 - “fall away” is from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skavndalon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skandalon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(stumble)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is part of the “birth pangs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36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Apostasy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a reference to Matthew 24, then: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it is not a clearly defined event &amp; Paul’s mention of it is superfluous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day of the Lord would have to begin at or just prior to the abomination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desolation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Apostasy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a reference to Matthew 24, then: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2763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Matt. 24:5-14 parallels Rev. 6 - &amp; the seal judgments are part of God’s wrath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Ezk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14:21; Rev. 6:17). Comfort in the promise to be rescued from God’s wrath is diminished - you still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 through 3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½ years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909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Apostasy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a reference to Matthew 24, then: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doctrine of the imminent return of Christ is erroneous - look for the revelation of antichrist first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day of the Lord does not come suddenly &amp; unexpectedly like a thief - there are many clear warnings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045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Apostasy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the apostasy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rapture at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of Jesus 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matches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definition &amp; near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context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a specific recognizable event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comforts the Thessalonians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maintains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imminence &amp; “thief” character of the day of the Lord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Revelation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apostasy is the first event, then the revelation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ajpokaluvfqh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/: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apokaluphthā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of the man of lawlessness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lawlessness / sin (see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3:4), son of destruction describe his character and identify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Revelation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prophecies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Daniel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9:24-27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Two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events that will distinguish him: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“prince to come” who makes a “firm covenant” with the Jewish people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abomination of desolation - stop the sacrifices &amp; exalts himself to be god (Dan. 9,11,12; Mt. 24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97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Revelation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“little horn” of Daniel 7 and is he and his actions are described in detail in Daniel 11:36-45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“beast out of the sea” in Rev. 13.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used by God to complete the indignation (Dan. 12:10-11)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15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Revelation of the Man of Lawlessness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 it being the abomination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desolation: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in 2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2:4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would be definitive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coordinates with Matt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Revelation of the Man of Lawlessness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 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the abomination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desolation:</a:t>
            </a:r>
          </a:p>
          <a:p>
            <a:pPr marL="569913" lvl="1" indent="-4016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forces the day of the Lord to begin the middle of the Tribulation with all that view’s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weaknesses</a:t>
            </a:r>
          </a:p>
          <a:p>
            <a:pPr marL="569913" lvl="1" indent="-4016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would have already been revealed by his firm covenant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Israel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38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Revelation of the Man of Lawlessness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 it being the firm covenant: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indent="-3444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matches the grammar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passive) </a:t>
            </a:r>
          </a:p>
          <a:p>
            <a:pPr lvl="1" indent="-3444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exposure of what was previously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hidden</a:t>
            </a:r>
          </a:p>
          <a:p>
            <a:pPr lvl="1" indent="-3444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preserves thief characteristics &amp; imminence.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indent="-3444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comforts the Thessalonians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Summary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study of eschatology is difficult - so be humble &amp; gracious to those with other views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comforts them by proving they could not be in the day of the Lord for neither the apostasy (rapture) nor the revelation of the man of lawlessness had occurred.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Summary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same promises made to the Thessalonians also apply to us - we can take courage even when persecuted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59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Corrections on the Day of the Lord,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3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2:3-4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Introduction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Review - 2 Thessalonians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2:1-12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be shaken in mind or disturbed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teachers were leading them to believe they were in the day of the Lord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ejnivsthmi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stand in)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 of the Lord being present is the unstated apodosis of the conditional sentence of verse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“Standing in the day of the Lord” means that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apostasy is either just prior to or is the first event within the day of the 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58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appearing of the Lord Jesus Christ to gather His church - 1 Thess. 4:15-18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not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Second Coming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Christ when He physically descends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Mt.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Olives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Zech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14:4)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reference to Jesus’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the gathering of the saints in vs. 1 is not extraneous - why is it there?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Day of the 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will point to two events that will demonstrate whether it is present or not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many varied uses of the phrase, day of the Lord, (see chart) - Paul’s usage includes these elements</a:t>
            </a:r>
          </a:p>
          <a:p>
            <a:pPr marL="457200" indent="-4572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It is linked to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of Jesus &amp; our gathering together to Him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It will come like a thief in the night - suddenly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unexpected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 </a:t>
            </a:r>
            <a:r>
              <a:rPr lang="en-US" altLang="en-US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5:2-3)</a:t>
            </a:r>
          </a:p>
          <a:p>
            <a:pPr marL="457200" indent="-4572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Believers will not be overtaken by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5:4)</a:t>
            </a:r>
          </a:p>
          <a:p>
            <a:pPr marL="457200" indent="-4572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Believers are not destined for God’s wrath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is part of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whether dead of alive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(1 </a:t>
            </a:r>
            <a:r>
              <a:rPr lang="en-US" altLang="en-US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5:9-10)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0507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It is present if the apostasy has occurred first &amp; the man of lawlessness is revealed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	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Thessalonians 2:3)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551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804</TotalTime>
  <Words>1082</Words>
  <Application>Microsoft Office PowerPoint</Application>
  <PresentationFormat>On-screen Show (4:3)</PresentationFormat>
  <Paragraphs>112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Corrections on the Day of the Lord, Pt 3   2 Thessalonians 2:3-4</vt:lpstr>
      <vt:lpstr>Paul’s Request 2 Thessalonians 2:1-2</vt:lpstr>
      <vt:lpstr>Paul’s Request 2 Thessalonians 2:1-2</vt:lpstr>
      <vt:lpstr>The parousiva / parousia 2 Thessalonians 2:1</vt:lpstr>
      <vt:lpstr>The Day of the Lord 1 Thessalonians 5:2-3</vt:lpstr>
      <vt:lpstr>The Day of the Lord</vt:lpstr>
      <vt:lpstr>The Day of the Lord</vt:lpstr>
      <vt:lpstr>The Apostasy 2 Thessalonians 2:3</vt:lpstr>
      <vt:lpstr>The Apostasy 2 Thessalonians 2:3</vt:lpstr>
      <vt:lpstr>The Apostasy 2 Thessalonians 2:3</vt:lpstr>
      <vt:lpstr>The Apostasy 2 Thessalonians 2:3</vt:lpstr>
      <vt:lpstr>The Apostasy 2 Thessalonians 2:3</vt:lpstr>
      <vt:lpstr>The Apostasy 2 Thessalonians 2:3</vt:lpstr>
      <vt:lpstr>The Apostasy 2 Thessalonians 2:3</vt:lpstr>
      <vt:lpstr>The Revelation of the Man of Lawlessness - 2 Thessalonians 2:3</vt:lpstr>
      <vt:lpstr>The Revelation of the Man of Lawlessness - 2 Thessalonians 2:3</vt:lpstr>
      <vt:lpstr>The Revelation of the Man of Lawlessness - 2 Thessalonians 2:3</vt:lpstr>
      <vt:lpstr>The Revelation of the Man of Lawlessness - 2 Thessalonians 2:3</vt:lpstr>
      <vt:lpstr>The Revelation of the Man of Lawlessness - 2 Thessalonians 2:3</vt:lpstr>
      <vt:lpstr>The Revelation of the Man of Lawlessness - 2 Thessalonians 2:3</vt:lpstr>
      <vt:lpstr>Summary</vt:lpstr>
      <vt:lpstr>Summary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54</cp:revision>
  <dcterms:modified xsi:type="dcterms:W3CDTF">2021-06-05T14:44:49Z</dcterms:modified>
</cp:coreProperties>
</file>