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88"/>
  </p:notesMasterIdLst>
  <p:sldIdLst>
    <p:sldId id="28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08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42" r:id="rId59"/>
    <p:sldId id="260" r:id="rId60"/>
    <p:sldId id="290" r:id="rId61"/>
    <p:sldId id="278" r:id="rId62"/>
    <p:sldId id="291" r:id="rId63"/>
    <p:sldId id="292" r:id="rId64"/>
    <p:sldId id="279" r:id="rId65"/>
    <p:sldId id="293" r:id="rId66"/>
    <p:sldId id="280" r:id="rId67"/>
    <p:sldId id="294" r:id="rId68"/>
    <p:sldId id="281" r:id="rId69"/>
    <p:sldId id="282" r:id="rId70"/>
    <p:sldId id="295" r:id="rId71"/>
    <p:sldId id="283" r:id="rId72"/>
    <p:sldId id="296" r:id="rId73"/>
    <p:sldId id="284" r:id="rId74"/>
    <p:sldId id="285" r:id="rId75"/>
    <p:sldId id="297" r:id="rId76"/>
    <p:sldId id="286" r:id="rId77"/>
    <p:sldId id="298" r:id="rId78"/>
    <p:sldId id="287" r:id="rId79"/>
    <p:sldId id="289" r:id="rId80"/>
    <p:sldId id="352" r:id="rId81"/>
    <p:sldId id="353" r:id="rId82"/>
    <p:sldId id="354" r:id="rId83"/>
    <p:sldId id="355" r:id="rId84"/>
    <p:sldId id="356" r:id="rId85"/>
    <p:sldId id="357" r:id="rId86"/>
    <p:sldId id="351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B1DA992-D474-4A19-96D4-4474C7BC4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DBCAC-89A0-4A3A-903E-57308785B65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0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DBCAC-89A0-4A3A-903E-57308785B656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68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3F8A1-0342-432C-A36C-1D829857D99C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01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74218-3114-46F8-AEE2-EAFBECFC6613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8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F32E8-4D30-4E15-AC01-CAE0A7BD0EF5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84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293AC-FDB7-4568-B2EE-68FE3E9B9BBB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938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52877-0BDF-4535-BCB8-60022EF0A1E9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406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B1876-362F-4A11-AAF2-42F920E76F9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3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D9104-1EBA-4C9A-BEC9-C6064B85A5A1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364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CC169-D2EA-4E59-8038-21955FC7903D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434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581DD-2E66-42A2-AAA5-4FCC896616B0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7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14A10-3C71-4EBA-9494-565D47F6A07D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10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AA9DA-F8AF-403E-9C6F-CF892EE8CD9F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967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D48E-84E5-43C8-88C3-EF2F8B3109BE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57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259B6-D02E-4BB0-AF09-786FECFB9572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62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36AFA-135D-439C-ABC3-912AAE04BF10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70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6128D-85F0-4415-933D-741FCDA16068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55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7B10F-6C21-4350-808A-27C669693DE8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318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0CE17-30B7-4655-942C-9A9755A51558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29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B370F-3BBD-4FB3-857C-EF90051853BB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98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78B9A-0131-4749-8F3B-15CDA5E1A20E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72431-23AE-4B4A-9250-8A68DA2CF04C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80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326EF-108A-4B68-9F12-0B507520508E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9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3C20-8AB4-46F7-9B1C-B53FE92853AA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35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74988-7D00-402C-B33B-6E1983FD1945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434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827AF-26A8-4512-90B9-A35AA428114D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602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5D34C-8148-40A3-B945-9BDD6D8CF538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625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FAB57-0B78-42F3-B0D1-1FAFCA61E03A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660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47224-74D2-422F-A6A5-DF92B4980B73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7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A0104-6708-4D54-BB3C-33CE4969BC8C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016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1EC08-6073-41C2-9428-9C8CF9DB94FD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55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4124D-153A-4D5E-BC25-7ECC39C75F19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33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7AE4E-7E08-4748-86EA-9945B9338B19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51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0EF03-5FA1-4744-A6F7-DEE7E9695530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713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2E99E-DFD0-4229-B8C4-BBBE610F7468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59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2098E-B109-4BF4-B40E-5593A5902AE9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5563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8B2D2-EFD1-4A95-A315-841B063BF1E5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307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C74AF-3C90-47C9-A51F-B08FFD52EF53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778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DBCAC-89A0-4A3A-903E-57308785B656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471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E71BD-7BCA-444F-9C1E-300EB40438A5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26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2911D-00B1-4546-97A6-628BD1FDC607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2559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D2B6C-3EBC-4AE0-BE6E-940A29C2DF4D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98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0813B-187D-499D-B12C-51AEF5041AF1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4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0940C-4796-427C-8841-82F2C7102563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6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5D788-8AE4-4EEC-A79A-AB7BB43E01FE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362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61BD1-47E6-48E0-BEFC-3DEB4129DFE5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6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7BA63-A2E2-4761-ABD3-0BF0AA0C2B80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3277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F6EA6-D9E3-4A02-ADF1-13019E5892C9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280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DBCAC-89A0-4A3A-903E-57308785B656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783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85030-6E9C-4940-B58C-DD377CB35CE6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787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0E008-303D-4B29-86D1-092A88E66E35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603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60777-E391-4692-9898-3F584771273B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5426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6C8B1-7A86-49E9-9DFE-C5EFD367848F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534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23D57-BAD2-403B-A909-5275D40B9C49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483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89798-976D-449F-B313-C5A664340E3F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35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673D4-A213-405E-B6C1-FFECFE5E7FBC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486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E082B-489E-4FF5-9C31-CE6E97EBBAC9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945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B6221-67F9-4DE9-9A67-DA9BF0567AA7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8952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E063D-138F-4434-BB01-4DE7A97A6D67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258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0A829-8B9A-4151-A128-243E461C318E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6744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AF5A7-D783-4E69-BEB4-B8CC71CB4B7A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8282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7B3A6-D565-44E6-B903-11AE934079B9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8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AECB1-CA2B-4823-BFFC-3D2B79B22CA7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382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8BF78-A3E3-4253-917E-BD5241072F83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7905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8BEC4-96AC-49C9-8B5E-120F4ECACB3D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726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21678-7C5E-434D-8E72-AA64D5D40FAB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4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3944D-3396-4248-ABDE-D897D7F83FE8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3825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34C1C-AC67-4C00-BEBB-CEA2246F3950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177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6351B-E28A-4A59-865A-841A0A28155D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465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375B8-FC34-45AB-A55B-3DAF4B899BC1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7059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D0600-3574-42E2-AFD7-5873CA8138CA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477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F5B13-6239-4D8C-A03C-C9FA07EA1BB0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0595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E0E92-D629-4C15-AAEC-B6CA84D74DCE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0185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A00C2-6ACC-40A6-AAF0-A8C5DE95FF4A}" type="slidenum">
              <a:rPr lang="en-US" altLang="en-US">
                <a:solidFill>
                  <a:srgbClr val="000000"/>
                </a:solidFill>
              </a:rPr>
              <a:pPr/>
              <a:t>76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749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E1C37-6159-4929-8F44-1A88F2AC961D}" type="slidenum">
              <a:rPr lang="en-US" altLang="en-US">
                <a:solidFill>
                  <a:srgbClr val="000000"/>
                </a:solidFill>
              </a:rPr>
              <a:pPr/>
              <a:t>77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903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B1B2C-EE8A-4050-8952-1B54FD829326}" type="slidenum">
              <a:rPr lang="en-US" altLang="en-US">
                <a:solidFill>
                  <a:srgbClr val="000000"/>
                </a:solidFill>
              </a:rPr>
              <a:pPr/>
              <a:t>78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1633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308A4-FD41-406A-97DE-F4F06BC3F6E8}" type="slidenum">
              <a:rPr lang="en-US" altLang="en-US">
                <a:solidFill>
                  <a:srgbClr val="000000"/>
                </a:solidFill>
              </a:rPr>
              <a:pPr/>
              <a:t>79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86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3312B-1451-4666-B513-A86C1A928977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9353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A163B-FC0D-4227-93BA-47947A26C743}" type="slidenum">
              <a:rPr lang="en-US" altLang="en-US">
                <a:solidFill>
                  <a:srgbClr val="000000"/>
                </a:solidFill>
              </a:rPr>
              <a:pPr/>
              <a:t>80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872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F5B13-6239-4D8C-A03C-C9FA07EA1BB0}" type="slidenum">
              <a:rPr lang="en-US" altLang="en-US">
                <a:solidFill>
                  <a:srgbClr val="000000"/>
                </a:solidFill>
              </a:rPr>
              <a:pPr/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4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03C0D-2CFB-4CB9-880A-1722CA4CE3A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46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8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CE56-5455-4B49-9127-7BB473C47C2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0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7B7E-C83A-47C4-8F72-7924B85ADF2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0BDA-7A68-4434-ABDB-687A253551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2446-08D4-43FF-9B14-5B62E79D94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BB28-1FC5-410B-8FA7-978149C4B9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7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FAC18-0089-478F-AA3E-1136889D6F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2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6040-93C6-4A85-A822-E773D51A25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1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FBCD-95B9-4B6C-97B8-2C3752C8CC4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2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F04EC-1B84-46D6-876D-27E0766F325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0451B-1D9E-4C1C-B925-A2155C14EE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8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B7982-EC6D-4383-A811-656ED1A7301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2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2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34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9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1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9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023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90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676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3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89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36977-0FC2-4CF9-97D0-0D505819E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0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D09D-CEE8-4D31-B9F3-651A04E4BB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92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85DE-392F-4D48-982D-D5EC2686AC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87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DF257-2C08-4FDA-987C-4D2F1E10D6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0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03CE3-B770-4B73-8B7D-2D84F98089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46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3B66D-71AF-4ABE-AA8A-84F478FEB0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2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E752-7FE7-41CD-A150-5F33B9DB9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0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F5932-BFA7-44D6-838E-5E9B294469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5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33648-4F3D-4B59-9E64-E4B9BDD629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64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FF67-116A-42DF-B6B2-AF79215EE1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4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F0B24-BF1A-48A4-9D74-CDD2088EBC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45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168F-397A-4A8C-8C9E-1E474031E4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11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B7BB7-D578-45ED-A8ED-85F8A7E824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26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BFF5-ACE1-4A8E-ACE8-9F6BA4970D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87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FBC36-739E-4B09-A687-02E318B6C9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65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70E25-56AE-4008-B193-A54754448A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6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A9EA-D32B-4FB5-A34A-796CB902DA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26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E081-7E98-4F28-93AD-CED20FEFA3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8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4BCCC-5AB4-4651-A26F-662241EE5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5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8CAF6-9049-4256-B3E4-5D937FD67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42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14500-C850-4E0D-A11D-5F493CD37D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73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F38E9-FF37-49E4-88A1-6F2CDCF9EA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30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A5D8A-7D48-4B4E-AA37-0F7EA55D56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8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5EEE-6134-4CA6-BC18-5FEB1489B2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1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47DA-AA2A-4DA1-94D4-E8C2F2E98A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98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5D64D-ABA6-4F08-B72A-857FA80204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7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B739E-DAB7-4FAB-8A55-12739994B1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9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06972-C8A0-4D4E-BA43-8FCCCC1075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2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3367-F25F-49B2-A70D-14462F75FA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93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6FF8C-98FA-4A0E-AF8F-E272649CD7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0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96126-EFFF-4BEA-B13C-2933833611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5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B9CF4-3C21-4BF0-8402-7622C3832E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45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09F7-B2E7-4FFA-8C7D-EFE72D76A6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3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05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6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eaLnBrk="0" hangingPunct="0"/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eaLnBrk="0" hangingPunct="0"/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eaLnBrk="0" hangingPunct="0"/>
            <a:fld id="{A107C4AD-D65B-471B-841C-BBF2BA562BE5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pPr eaLnBrk="0" hangingPunct="0"/>
              <a:t>‹#›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5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82A5D-7CE5-4150-8314-FDEA5131BFBF}" type="slidenum">
              <a:rPr lang="en-US" altLang="en-US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46275"/>
                <a:invGamma/>
              </a:srgbClr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2AEEBC53-A965-424C-BB6A-E4184E721A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8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8A03D74-30B5-4FEF-92F8-D53340B1AE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453450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 i="1" u="sng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For The Beauty Of The Earth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#182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76200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the beauty of the earth, 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the glory of the skies,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the love which from our birth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Over and around us lies;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2000" y="62166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Pierpoint, Folliott Sanford, altered/ Kocher, Conrad © Public Domain</a:t>
            </a:r>
          </a:p>
          <a:p>
            <a:pPr algn="ctr" eaLnBrk="0" hangingPunct="0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 – CCLI License No. 378119</a:t>
            </a:r>
          </a:p>
        </p:txBody>
      </p:sp>
    </p:spTree>
    <p:extLst>
      <p:ext uri="{BB962C8B-B14F-4D97-AF65-F5344CB8AC3E}">
        <p14:creationId xmlns:p14="http://schemas.microsoft.com/office/powerpoint/2010/main" val="28359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Lord of all,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To Thee we raise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This, our hymn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Of grateful praise.</a:t>
            </a:r>
          </a:p>
        </p:txBody>
      </p:sp>
    </p:spTree>
    <p:extLst>
      <p:ext uri="{BB962C8B-B14F-4D97-AF65-F5344CB8AC3E}">
        <p14:creationId xmlns:p14="http://schemas.microsoft.com/office/powerpoint/2010/main" val="37312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For the wonder of each hour,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Of the day and of the night,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Hill and vale and tree and flower,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Sun and moon and stars of light:</a:t>
            </a:r>
          </a:p>
        </p:txBody>
      </p:sp>
    </p:spTree>
    <p:extLst>
      <p:ext uri="{BB962C8B-B14F-4D97-AF65-F5344CB8AC3E}">
        <p14:creationId xmlns:p14="http://schemas.microsoft.com/office/powerpoint/2010/main" val="3352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Lord of all,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To Thee we raise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This, our hymn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292929"/>
                </a:solidFill>
                <a:latin typeface="Arial Narrow" panose="020B0606020202030204" pitchFamily="34" charset="0"/>
                <a:cs typeface="+mn-cs"/>
              </a:rPr>
              <a:t>Of grateful praise.</a:t>
            </a:r>
          </a:p>
        </p:txBody>
      </p:sp>
    </p:spTree>
    <p:extLst>
      <p:ext uri="{BB962C8B-B14F-4D97-AF65-F5344CB8AC3E}">
        <p14:creationId xmlns:p14="http://schemas.microsoft.com/office/powerpoint/2010/main" val="2000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the joy of human love,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Brother, sister, parent, child;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Friends on earth and friends above;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all gentle thoughts and mild:</a:t>
            </a:r>
          </a:p>
        </p:txBody>
      </p:sp>
    </p:spTree>
    <p:extLst>
      <p:ext uri="{BB962C8B-B14F-4D97-AF65-F5344CB8AC3E}">
        <p14:creationId xmlns:p14="http://schemas.microsoft.com/office/powerpoint/2010/main" val="37891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Lord of all,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To Thee we raise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This, our hymn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Of grateful praise.</a:t>
            </a:r>
          </a:p>
        </p:txBody>
      </p:sp>
    </p:spTree>
    <p:extLst>
      <p:ext uri="{BB962C8B-B14F-4D97-AF65-F5344CB8AC3E}">
        <p14:creationId xmlns:p14="http://schemas.microsoft.com/office/powerpoint/2010/main" val="15055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Thy Church that evermore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Lifteth holy hands above,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Offering up on every shore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Her pure sacrifice of love:</a:t>
            </a:r>
          </a:p>
        </p:txBody>
      </p:sp>
    </p:spTree>
    <p:extLst>
      <p:ext uri="{BB962C8B-B14F-4D97-AF65-F5344CB8AC3E}">
        <p14:creationId xmlns:p14="http://schemas.microsoft.com/office/powerpoint/2010/main" val="5794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Lord of all,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To Thee we raise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This, our hymn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Of grateful praise.</a:t>
            </a:r>
          </a:p>
        </p:txBody>
      </p:sp>
    </p:spTree>
    <p:extLst>
      <p:ext uri="{BB962C8B-B14F-4D97-AF65-F5344CB8AC3E}">
        <p14:creationId xmlns:p14="http://schemas.microsoft.com/office/powerpoint/2010/main" val="4478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Thyself, best gift divine,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To our race so freely given;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For that great, great love of Thine,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Peace on earth and joy in heaven:</a:t>
            </a:r>
          </a:p>
        </p:txBody>
      </p:sp>
    </p:spTree>
    <p:extLst>
      <p:ext uri="{BB962C8B-B14F-4D97-AF65-F5344CB8AC3E}">
        <p14:creationId xmlns:p14="http://schemas.microsoft.com/office/powerpoint/2010/main" val="1968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52600" y="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 b="1" i="1" u="sng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Holy, Holy, Holy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		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# 3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2652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Holy, holy, holy! Lord God Almighty!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Early in the morning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Our song shall rise to Thee;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62166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+mn-cs"/>
              </a:rPr>
              <a:t>Reginald Heber © 1997 Integrity’s Hosanna! Music and Word Music </a:t>
            </a:r>
          </a:p>
          <a:p>
            <a:pPr algn="ctr" eaLnBrk="0" hangingPunct="0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  <a:cs typeface="+mn-cs"/>
              </a:rPr>
              <a:t>ARR UBP – CCLI License No. 378119</a:t>
            </a:r>
            <a:endParaRPr lang="en-US" altLang="en-US" sz="4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66800" y="0"/>
            <a:ext cx="8077200" cy="3071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Lord of all,</a:t>
            </a:r>
          </a:p>
          <a:p>
            <a:pPr algn="ctr" eaLnBrk="0" hangingPunct="0">
              <a:spcBef>
                <a:spcPct val="1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To Thee we raise</a:t>
            </a:r>
          </a:p>
          <a:p>
            <a:pPr algn="ctr" eaLnBrk="0" hangingPunct="0">
              <a:spcBef>
                <a:spcPct val="1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This, our hymn</a:t>
            </a:r>
          </a:p>
          <a:p>
            <a:pPr algn="ctr" eaLnBrk="0" hangingPunct="0">
              <a:spcBef>
                <a:spcPct val="1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Of grateful praise.</a:t>
            </a:r>
          </a:p>
        </p:txBody>
      </p:sp>
    </p:spTree>
    <p:extLst>
      <p:ext uri="{BB962C8B-B14F-4D97-AF65-F5344CB8AC3E}">
        <p14:creationId xmlns:p14="http://schemas.microsoft.com/office/powerpoint/2010/main" val="37610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858000" cy="762000"/>
          </a:xfrm>
        </p:spPr>
        <p:txBody>
          <a:bodyPr/>
          <a:lstStyle/>
          <a:p>
            <a:r>
              <a:rPr lang="en-US" altLang="en-US" b="1" i="1" u="sng">
                <a:solidFill>
                  <a:srgbClr val="FFFF99"/>
                </a:solidFill>
              </a:rPr>
              <a:t>Living For Jesus</a:t>
            </a:r>
            <a:r>
              <a:rPr lang="en-US" altLang="en-US" b="1">
                <a:solidFill>
                  <a:srgbClr val="FFFF99"/>
                </a:solidFill>
              </a:rPr>
              <a:t>  </a:t>
            </a:r>
            <a:r>
              <a:rPr lang="en-US" altLang="en-US" sz="3200" b="1">
                <a:solidFill>
                  <a:srgbClr val="FFFF99"/>
                </a:solidFill>
              </a:rPr>
              <a:t># 605</a:t>
            </a:r>
            <a:r>
              <a:rPr lang="en-US" altLang="en-US" sz="4000"/>
              <a:t>	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066800"/>
            <a:ext cx="9372600" cy="5105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Living for Jesus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a life that is true,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Striving to please Him</a:t>
            </a:r>
            <a:r>
              <a:rPr lang="en-US" altLang="en-US" sz="4400" b="1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" y="62166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>
                <a:solidFill>
                  <a:srgbClr val="FFFF99"/>
                </a:solidFill>
                <a:latin typeface="Tahoma" panose="020B0604030504040204" pitchFamily="34" charset="0"/>
              </a:rPr>
              <a:t>Chisholm, Thomas Obediah / Lowden, Carl Harold © Public Domain </a:t>
            </a:r>
          </a:p>
          <a:p>
            <a:pPr algn="ctr" eaLnBrk="0" hangingPunct="0"/>
            <a:r>
              <a:rPr lang="en-US" altLang="en-US">
                <a:solidFill>
                  <a:srgbClr val="FFFF99"/>
                </a:solidFill>
                <a:latin typeface="Tahoma" panose="020B0604030504040204" pitchFamily="34" charset="0"/>
              </a:rPr>
              <a:t>ARR UBP – CCLI License No. 378119</a:t>
            </a:r>
          </a:p>
        </p:txBody>
      </p:sp>
    </p:spTree>
    <p:extLst>
      <p:ext uri="{BB962C8B-B14F-4D97-AF65-F5344CB8AC3E}">
        <p14:creationId xmlns:p14="http://schemas.microsoft.com/office/powerpoint/2010/main" val="6011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152400"/>
            <a:ext cx="9372600" cy="5105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in all that I do,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 Yielding allegiance,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Glad-hearted and free,</a:t>
            </a:r>
          </a:p>
        </p:txBody>
      </p:sp>
    </p:spTree>
    <p:extLst>
      <p:ext uri="{BB962C8B-B14F-4D97-AF65-F5344CB8AC3E}">
        <p14:creationId xmlns:p14="http://schemas.microsoft.com/office/powerpoint/2010/main" val="132231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8600" y="228600"/>
            <a:ext cx="9372600" cy="5105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This is the pathway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of blessing for me.</a:t>
            </a:r>
          </a:p>
        </p:txBody>
      </p:sp>
    </p:spTree>
    <p:extLst>
      <p:ext uri="{BB962C8B-B14F-4D97-AF65-F5344CB8AC3E}">
        <p14:creationId xmlns:p14="http://schemas.microsoft.com/office/powerpoint/2010/main" val="367849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Jesus, Lord and Savior,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give myself to Thee;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4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0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For Thou, in Thy atonement,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Didst give Thyself for 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own no other master;</a:t>
            </a:r>
          </a:p>
        </p:txBody>
      </p:sp>
    </p:spTree>
    <p:extLst>
      <p:ext uri="{BB962C8B-B14F-4D97-AF65-F5344CB8AC3E}">
        <p14:creationId xmlns:p14="http://schemas.microsoft.com/office/powerpoint/2010/main" val="150724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heart shall be Thy throne.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life I give,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hence forth to live,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Christ, for Thee alone.</a:t>
            </a:r>
          </a:p>
        </p:txBody>
      </p:sp>
    </p:spTree>
    <p:extLst>
      <p:ext uri="{BB962C8B-B14F-4D97-AF65-F5344CB8AC3E}">
        <p14:creationId xmlns:p14="http://schemas.microsoft.com/office/powerpoint/2010/main" val="293142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Living for Jesus,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who died in my place,</a:t>
            </a:r>
          </a:p>
          <a:p>
            <a:pPr algn="ctr">
              <a:buFontTx/>
              <a:buNone/>
            </a:pPr>
            <a:endParaRPr lang="en-US" altLang="en-US" sz="4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9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Bearing on Calvary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sin and disgrace-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Such love constrains me </a:t>
            </a:r>
          </a:p>
          <a:p>
            <a:pPr algn="ctr">
              <a:buFontTx/>
              <a:buNone/>
            </a:pPr>
            <a:endParaRPr lang="en-US" altLang="en-US" sz="4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99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to answer His call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Follow His leading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and give Him my all.</a:t>
            </a:r>
          </a:p>
        </p:txBody>
      </p:sp>
    </p:spTree>
    <p:extLst>
      <p:ext uri="{BB962C8B-B14F-4D97-AF65-F5344CB8AC3E}">
        <p14:creationId xmlns:p14="http://schemas.microsoft.com/office/powerpoint/2010/main" val="1194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2438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Holy, holy, holy! Merciful and mighty!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God in three Persons,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Blessed Trinity!</a:t>
            </a:r>
          </a:p>
        </p:txBody>
      </p:sp>
    </p:spTree>
    <p:extLst>
      <p:ext uri="{BB962C8B-B14F-4D97-AF65-F5344CB8AC3E}">
        <p14:creationId xmlns:p14="http://schemas.microsoft.com/office/powerpoint/2010/main" val="26577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Jesus, Lord and Savior,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give myself to Thee;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4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17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For Thou, in Thy atonement,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Didst give Thyself for 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own no other master;</a:t>
            </a:r>
          </a:p>
        </p:txBody>
      </p:sp>
    </p:spTree>
    <p:extLst>
      <p:ext uri="{BB962C8B-B14F-4D97-AF65-F5344CB8AC3E}">
        <p14:creationId xmlns:p14="http://schemas.microsoft.com/office/powerpoint/2010/main" val="3283873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heart shall be Thy throne.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life I give,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hence forth to live,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Christ, for Thee alone.</a:t>
            </a:r>
          </a:p>
        </p:txBody>
      </p:sp>
    </p:spTree>
    <p:extLst>
      <p:ext uri="{BB962C8B-B14F-4D97-AF65-F5344CB8AC3E}">
        <p14:creationId xmlns:p14="http://schemas.microsoft.com/office/powerpoint/2010/main" val="95364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solidFill>
                  <a:srgbClr val="FFFFCC"/>
                </a:solidFill>
              </a:rPr>
              <a:t>Living for Jesus wherever I am,</a:t>
            </a:r>
          </a:p>
          <a:p>
            <a:pPr algn="ctr">
              <a:buFontTx/>
              <a:buNone/>
            </a:pPr>
            <a:r>
              <a:rPr lang="en-US" altLang="en-US" sz="4400" b="1">
                <a:solidFill>
                  <a:srgbClr val="FFFFCC"/>
                </a:solidFill>
              </a:rPr>
              <a:t>Doing each duty </a:t>
            </a:r>
          </a:p>
          <a:p>
            <a:pPr algn="ctr">
              <a:buFontTx/>
              <a:buNone/>
            </a:pPr>
            <a:r>
              <a:rPr lang="en-US" altLang="en-US" sz="4400" b="1">
                <a:solidFill>
                  <a:srgbClr val="FFFFCC"/>
                </a:solidFill>
              </a:rPr>
              <a:t>in His holy name,</a:t>
            </a:r>
          </a:p>
        </p:txBody>
      </p:sp>
    </p:spTree>
    <p:extLst>
      <p:ext uri="{BB962C8B-B14F-4D97-AF65-F5344CB8AC3E}">
        <p14:creationId xmlns:p14="http://schemas.microsoft.com/office/powerpoint/2010/main" val="1995427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b="1">
                <a:solidFill>
                  <a:srgbClr val="FFFFCC"/>
                </a:solidFill>
              </a:rPr>
              <a:t>Willing to suffer affliction or loss,</a:t>
            </a:r>
          </a:p>
          <a:p>
            <a:pPr algn="ctr">
              <a:buFontTx/>
              <a:buNone/>
            </a:pPr>
            <a:r>
              <a:rPr lang="en-US" altLang="en-US" sz="4400" b="1">
                <a:solidFill>
                  <a:srgbClr val="FFFFCC"/>
                </a:solidFill>
              </a:rPr>
              <a:t>Deeming each trial </a:t>
            </a:r>
          </a:p>
          <a:p>
            <a:pPr algn="ctr">
              <a:buFontTx/>
              <a:buNone/>
            </a:pPr>
            <a:r>
              <a:rPr lang="en-US" altLang="en-US" sz="4400" b="1">
                <a:solidFill>
                  <a:srgbClr val="FFFFCC"/>
                </a:solidFill>
              </a:rPr>
              <a:t>a part of my cross.</a:t>
            </a:r>
          </a:p>
        </p:txBody>
      </p:sp>
    </p:spTree>
    <p:extLst>
      <p:ext uri="{BB962C8B-B14F-4D97-AF65-F5344CB8AC3E}">
        <p14:creationId xmlns:p14="http://schemas.microsoft.com/office/powerpoint/2010/main" val="3174980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Jesus, Lord and Savior,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give myself to Thee;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4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6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For Thou, in Thy atonement,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Didst give Thyself for 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own no other master;</a:t>
            </a:r>
          </a:p>
        </p:txBody>
      </p:sp>
    </p:spTree>
    <p:extLst>
      <p:ext uri="{BB962C8B-B14F-4D97-AF65-F5344CB8AC3E}">
        <p14:creationId xmlns:p14="http://schemas.microsoft.com/office/powerpoint/2010/main" val="4207959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heart shall be Thy throne.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life I give,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hence forth to live,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Christ, for Thee alone.</a:t>
            </a:r>
          </a:p>
        </p:txBody>
      </p:sp>
    </p:spTree>
    <p:extLst>
      <p:ext uri="{BB962C8B-B14F-4D97-AF65-F5344CB8AC3E}">
        <p14:creationId xmlns:p14="http://schemas.microsoft.com/office/powerpoint/2010/main" val="3789092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2362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Living for Jesus through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Earth’s little while,</a:t>
            </a:r>
          </a:p>
        </p:txBody>
      </p:sp>
    </p:spTree>
    <p:extLst>
      <p:ext uri="{BB962C8B-B14F-4D97-AF65-F5344CB8AC3E}">
        <p14:creationId xmlns:p14="http://schemas.microsoft.com/office/powerpoint/2010/main" val="2887907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2667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dearest treasure,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The light of His smile,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Seeking the lost ones</a:t>
            </a:r>
          </a:p>
        </p:txBody>
      </p:sp>
    </p:spTree>
    <p:extLst>
      <p:ext uri="{BB962C8B-B14F-4D97-AF65-F5344CB8AC3E}">
        <p14:creationId xmlns:p14="http://schemas.microsoft.com/office/powerpoint/2010/main" val="133645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0"/>
            <a:ext cx="86868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Holy, holy, holy! </a:t>
            </a:r>
          </a:p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All the saints adore Thee,</a:t>
            </a:r>
          </a:p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Casting down their golden crowns</a:t>
            </a:r>
          </a:p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Around the glassy sea;</a:t>
            </a:r>
          </a:p>
        </p:txBody>
      </p:sp>
    </p:spTree>
    <p:extLst>
      <p:ext uri="{BB962C8B-B14F-4D97-AF65-F5344CB8AC3E}">
        <p14:creationId xmlns:p14="http://schemas.microsoft.com/office/powerpoint/2010/main" val="39760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He died to redeem,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Bringing the weary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To find rest in Him.</a:t>
            </a:r>
          </a:p>
        </p:txBody>
      </p:sp>
    </p:spTree>
    <p:extLst>
      <p:ext uri="{BB962C8B-B14F-4D97-AF65-F5344CB8AC3E}">
        <p14:creationId xmlns:p14="http://schemas.microsoft.com/office/powerpoint/2010/main" val="1292552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Jesus, Lord and Savior,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give myself to Thee;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4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80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For Thou, in Thy atonement,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Didst give Thyself for 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I own no other master;</a:t>
            </a:r>
          </a:p>
        </p:txBody>
      </p:sp>
    </p:spTree>
    <p:extLst>
      <p:ext uri="{BB962C8B-B14F-4D97-AF65-F5344CB8AC3E}">
        <p14:creationId xmlns:p14="http://schemas.microsoft.com/office/powerpoint/2010/main" val="4182534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heart shall be Thy throne.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My life I give,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hence forth to live,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FFFFCC"/>
                </a:solidFill>
              </a:rPr>
              <a:t>O Christ, for Thee alone.</a:t>
            </a:r>
          </a:p>
        </p:txBody>
      </p:sp>
    </p:spTree>
    <p:extLst>
      <p:ext uri="{BB962C8B-B14F-4D97-AF65-F5344CB8AC3E}">
        <p14:creationId xmlns:p14="http://schemas.microsoft.com/office/powerpoint/2010/main" val="135023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2086891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1287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Our Home When God is There</a:t>
            </a:r>
          </a:p>
          <a:p>
            <a:pPr algn="ctr" eaLnBrk="0" hangingPunct="0"/>
            <a:r>
              <a:rPr lang="en-US" altLang="en-US" sz="2800" b="1">
                <a:solidFill>
                  <a:srgbClr val="FFFF00"/>
                </a:solidFill>
              </a:rPr>
              <a:t>							    Hymn # 453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Happy our home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when God is there,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Binding our hearts in love,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t>Ken Bible / John Dykes ©1997 Integrity / Hosanna / Word Music, ARR, ICS,UBP CCLI 378119</a:t>
            </a:r>
          </a:p>
        </p:txBody>
      </p:sp>
    </p:spTree>
    <p:extLst>
      <p:ext uri="{BB962C8B-B14F-4D97-AF65-F5344CB8AC3E}">
        <p14:creationId xmlns:p14="http://schemas.microsoft.com/office/powerpoint/2010/main" val="40210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Blessings each day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with moments shared,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Drawing our tho’ts above.</a:t>
            </a:r>
          </a:p>
        </p:txBody>
      </p:sp>
    </p:spTree>
    <p:extLst>
      <p:ext uri="{BB962C8B-B14F-4D97-AF65-F5344CB8AC3E}">
        <p14:creationId xmlns:p14="http://schemas.microsoft.com/office/powerpoint/2010/main" val="38813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Happy our home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when daily prayer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Bears every daily need;</a:t>
            </a:r>
          </a:p>
        </p:txBody>
      </p:sp>
    </p:spTree>
    <p:extLst>
      <p:ext uri="{BB962C8B-B14F-4D97-AF65-F5344CB8AC3E}">
        <p14:creationId xmlns:p14="http://schemas.microsoft.com/office/powerpoint/2010/main" val="4502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When parents share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God’s Holy Word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And daily let Him lead.</a:t>
            </a:r>
          </a:p>
        </p:txBody>
      </p:sp>
    </p:spTree>
    <p:extLst>
      <p:ext uri="{BB962C8B-B14F-4D97-AF65-F5344CB8AC3E}">
        <p14:creationId xmlns:p14="http://schemas.microsoft.com/office/powerpoint/2010/main" val="41892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Happy our home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when children praise,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Lifting our Savior’s name;</a:t>
            </a:r>
          </a:p>
        </p:txBody>
      </p:sp>
    </p:spTree>
    <p:extLst>
      <p:ext uri="{BB962C8B-B14F-4D97-AF65-F5344CB8AC3E}">
        <p14:creationId xmlns:p14="http://schemas.microsoft.com/office/powerpoint/2010/main" val="36523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0"/>
            <a:ext cx="83820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Cherubim and seraphim</a:t>
            </a:r>
          </a:p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Falling down before Thee,</a:t>
            </a:r>
          </a:p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Which wert and art</a:t>
            </a:r>
          </a:p>
          <a:p>
            <a:pPr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And evermore shalt be.</a:t>
            </a:r>
          </a:p>
        </p:txBody>
      </p:sp>
    </p:spTree>
    <p:extLst>
      <p:ext uri="{BB962C8B-B14F-4D97-AF65-F5344CB8AC3E}">
        <p14:creationId xmlns:p14="http://schemas.microsoft.com/office/powerpoint/2010/main" val="955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When parents speak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And show His love,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Faithful each day the same.</a:t>
            </a:r>
          </a:p>
        </p:txBody>
      </p:sp>
    </p:spTree>
    <p:extLst>
      <p:ext uri="{BB962C8B-B14F-4D97-AF65-F5344CB8AC3E}">
        <p14:creationId xmlns:p14="http://schemas.microsoft.com/office/powerpoint/2010/main" val="33577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Father of all,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Our God of Peace,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We look to You alone;</a:t>
            </a:r>
          </a:p>
        </p:txBody>
      </p:sp>
    </p:spTree>
    <p:extLst>
      <p:ext uri="{BB962C8B-B14F-4D97-AF65-F5344CB8AC3E}">
        <p14:creationId xmlns:p14="http://schemas.microsoft.com/office/powerpoint/2010/main" val="17682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5050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Come with Your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precious gift of love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And make our house Your home</a:t>
            </a:r>
          </a:p>
        </p:txBody>
      </p:sp>
    </p:spTree>
    <p:extLst>
      <p:ext uri="{BB962C8B-B14F-4D97-AF65-F5344CB8AC3E}">
        <p14:creationId xmlns:p14="http://schemas.microsoft.com/office/powerpoint/2010/main" val="34221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877969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Becoming a Godly Mother 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What is a Mother?</a:t>
            </a:r>
          </a:p>
          <a:p>
            <a:pPr marL="811213" lvl="1" indent="-46831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One who has given birth to a child.</a:t>
            </a:r>
          </a:p>
          <a:p>
            <a:pPr marL="811213" lvl="1" indent="-46831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female parent of a child</a:t>
            </a:r>
          </a:p>
          <a:p>
            <a:pPr marL="811213" lvl="1" indent="-46831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A woman who exercises care and tenderness toward another, or gives parental advice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Becoming a Godly Mother 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Motherhood changes, but does not end when the child becomes an adult</a:t>
            </a:r>
          </a:p>
          <a:p>
            <a:pPr marL="228600" indent="-228600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No woman is perfect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nor becomes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godly mother automatically. </a:t>
            </a:r>
          </a:p>
          <a:p>
            <a:pPr marL="228600" indent="-228600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goal is to continue to mature to become all Christ wants you to be as a person, a woman and a mother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God 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This is the starting point in becoming a godly mother 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failure to be a good mother will always trace back to her understanding of God and walk with Him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Sin is the reason we are not good and until the problem of sin is resolved we cannot be good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God 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problem of sin is overcome with the gospel - salvation by faith in the person and work of Jesus Christ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We rest on Jesus’ promises to us 	</a:t>
            </a:r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John 1:12-13; 3:36; 5:24; 10:27-30, etc.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new birth brings spiritual life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Christians are to walk in a manner worthy of their calling (Eph. 4:1)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God 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Christians are to walk with a renewed mind, not a darkened one (Eph.. 4:17-24; Rom, 12:1-2)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We are to walk in the fruit of the Spirit, not the deeds of the flesh (Galatians 4; Eph. 4:25-5:14)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godly mother must make walking with God the priority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Learning of God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Make reading the Bible a habit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Make reading the Bible a priority over other materials and entertainment 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Listen to Bible audio recordings or sermons while doing chores or driving.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Encourage family devotions and lead young children in their devotions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Holy, holy, holy!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Though the darkness hide Thee,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Though the eye of sinful man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Thy glory may not see;</a:t>
            </a:r>
          </a:p>
        </p:txBody>
      </p:sp>
    </p:spTree>
    <p:extLst>
      <p:ext uri="{BB962C8B-B14F-4D97-AF65-F5344CB8AC3E}">
        <p14:creationId xmlns:p14="http://schemas.microsoft.com/office/powerpoint/2010/main" val="441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Learning of God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Participate in opportunities at church to learn about God and His will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Keep a journal of what you are learning and observations of God’s attributes being displayed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Talking with God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  <a:noFill/>
          <a:ln/>
        </p:spPr>
        <p:txBody>
          <a:bodyPr/>
          <a:lstStyle/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Prayer becomes a way of life by practice</a:t>
            </a:r>
          </a:p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Pray throughout the day </a:t>
            </a:r>
          </a:p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Include prayer as part of both your family and private devotions</a:t>
            </a:r>
          </a:p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Give God thanks when you notice what He has done, and petition Him when you receive a request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Talking with God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Participate in corporate prayer </a:t>
            </a:r>
          </a:p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Keep a prayer journal</a:t>
            </a:r>
          </a:p>
          <a:p>
            <a:pPr marL="284163" indent="-284163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Strive to set aside a block of time in which you can concentrate on prayer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Serving God 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Find at least one ministry to participate in and become committed to it. 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Participate in other ministries as your time allows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Take advantage of those ministries in which multiple members of your family can participate 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 open to ministry opportunities that come to you individually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Husband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>
              <a:tabLst>
                <a:tab pos="2286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God has created all people with a purpose, and He has given specific but different roles for men &amp; women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purpose of the creation of women - Genesis 2:18-25; 1 Corinthians 11:8-9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role of the wife to her husband - Ephesians 5:21-33; 1 Peter 3:1-6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Husband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>
              <a:tabLst>
                <a:tab pos="2286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A godly wife is an asset, a blessing to her husband - Proverbs 31:10-31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Christian woman’s first allegiance &amp; submission is to the Lord God and must obey all His commands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 cannot be a better mother than you are a wife - the modeling of godliness you set in daily life.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Husband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Keep your priorities in proper order. God first, your husband second, yourself third. 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Develop your character and practice so that you are a blessing from God to your husband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 your husband’s private prayer warrior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Husband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 your husband’s greatest encourager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Remember that your marriage is to be a reflection of Christ and the church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before Others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Your example in daily life will speak much louder than any instruction you give your children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Children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If you want to be a good mother, you must parent according to God’s instructions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father will be held accountable, but the responsibility lies on both parents - Prov. 6:20-22; 10:1; 17:25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Teach your children about God and His will and loving Him in all the daily situations of life - Deut. 6:4-9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Only Thou art holy -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There is none beside Thee,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Perfect in power, In love and purity.</a:t>
            </a:r>
          </a:p>
        </p:txBody>
      </p:sp>
    </p:spTree>
    <p:extLst>
      <p:ext uri="{BB962C8B-B14F-4D97-AF65-F5344CB8AC3E}">
        <p14:creationId xmlns:p14="http://schemas.microsoft.com/office/powerpoint/2010/main" val="3703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Children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Teach your children wisdom, the proper application of knowledge in life. It begins with the fear of God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Knowledge and skills are important, but always secondary to the development of a godly character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Children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Your first priority is loving God yourself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Your second priority is training the character of your children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 a diligent prayer warrior on behalf of your children</a:t>
            </a:r>
          </a:p>
          <a:p>
            <a:pPr marL="228600" indent="-2286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Be actively involved in their lives, but do not allow them to become the center of your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Walking With Her Children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Direct your children to do hard things that will improve their character, skills and dependence upon God 	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Your goal is to train your children to be independent adults that will be a blessing to others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Cut the apron strings. Be a resource, but show respect and don’t let them become dependent on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Influencing the World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 will have a major influence upon your children and those you care for and nurture 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1 &amp; 2 Kings notes the name of each king’s mother, marking her influence on them being good or evil </a:t>
            </a:r>
          </a:p>
          <a:p>
            <a:pPr marL="228600" indent="-228600"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You have more influence than you may realize, your legacy will be in the lives you have touched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FF00"/>
                </a:solidFill>
              </a:rPr>
              <a:t>                </a:t>
            </a:r>
            <a:r>
              <a:rPr lang="en-US" altLang="en-US" sz="4400" b="1" i="1" u="sng">
                <a:solidFill>
                  <a:srgbClr val="FFFF00"/>
                </a:solidFill>
              </a:rPr>
              <a:t>I Am a Woman</a:t>
            </a:r>
            <a:r>
              <a:rPr lang="en-US" altLang="en-US" sz="2800" b="1">
                <a:solidFill>
                  <a:srgbClr val="FFFF00"/>
                </a:solidFill>
              </a:rPr>
              <a:t>      Hymn # 452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337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I am a woman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Called to be a servant;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Bound by the grace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that Your love imparts.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6491288"/>
            <a:ext cx="8991600" cy="36671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t>Claire Cloninger ©1997 Integrity/Hosanna/Word Music, ARR, ICS,UBP CCLI 378119</a:t>
            </a:r>
          </a:p>
        </p:txBody>
      </p:sp>
    </p:spTree>
    <p:extLst>
      <p:ext uri="{BB962C8B-B14F-4D97-AF65-F5344CB8AC3E}">
        <p14:creationId xmlns:p14="http://schemas.microsoft.com/office/powerpoint/2010/main" val="2373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337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Lord, make me humble,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Teach me to follow;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Make me a woman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of Your heart.</a:t>
            </a:r>
          </a:p>
        </p:txBody>
      </p:sp>
    </p:spTree>
    <p:extLst>
      <p:ext uri="{BB962C8B-B14F-4D97-AF65-F5344CB8AC3E}">
        <p14:creationId xmlns:p14="http://schemas.microsoft.com/office/powerpoint/2010/main" val="42664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337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I am a woman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Called to speak with wisdom;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Shining a light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that will lead to You</a:t>
            </a:r>
          </a:p>
        </p:txBody>
      </p:sp>
    </p:spTree>
    <p:extLst>
      <p:ext uri="{BB962C8B-B14F-4D97-AF65-F5344CB8AC3E}">
        <p14:creationId xmlns:p14="http://schemas.microsoft.com/office/powerpoint/2010/main" val="25190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337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Lord, give me courage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To be your witness;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Make me a woman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Of Your truth.</a:t>
            </a:r>
          </a:p>
        </p:txBody>
      </p:sp>
    </p:spTree>
    <p:extLst>
      <p:ext uri="{BB962C8B-B14F-4D97-AF65-F5344CB8AC3E}">
        <p14:creationId xmlns:p14="http://schemas.microsoft.com/office/powerpoint/2010/main" val="8746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337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I am a woman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Purchased by Your mercy;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Bought by the love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that would spare no cost.</a:t>
            </a:r>
          </a:p>
        </p:txBody>
      </p:sp>
    </p:spTree>
    <p:extLst>
      <p:ext uri="{BB962C8B-B14F-4D97-AF65-F5344CB8AC3E}">
        <p14:creationId xmlns:p14="http://schemas.microsoft.com/office/powerpoint/2010/main" val="30106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2652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Holy, holy, holy! Lord God Almighty!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All Thy works shall praise Thy name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In earth and sky and sea;</a:t>
            </a:r>
          </a:p>
        </p:txBody>
      </p:sp>
    </p:spTree>
    <p:extLst>
      <p:ext uri="{BB962C8B-B14F-4D97-AF65-F5344CB8AC3E}">
        <p14:creationId xmlns:p14="http://schemas.microsoft.com/office/powerpoint/2010/main" val="17851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337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Lord, make me holy, 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Loving You only;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Make me a woman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Of Your cross.</a:t>
            </a:r>
          </a:p>
        </p:txBody>
      </p:sp>
    </p:spTree>
    <p:extLst>
      <p:ext uri="{BB962C8B-B14F-4D97-AF65-F5344CB8AC3E}">
        <p14:creationId xmlns:p14="http://schemas.microsoft.com/office/powerpoint/2010/main" val="17439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4283723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2652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Holy, holy, holy! Merciful and mighty!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God in three Persons,</a:t>
            </a:r>
          </a:p>
          <a:p>
            <a:pPr algn="ctr" eaLnBrk="0" hangingPunct="0">
              <a:spcBef>
                <a:spcPct val="25000"/>
              </a:spcBef>
            </a:pPr>
            <a:r>
              <a:rPr lang="en-US" altLang="en-US" sz="4800" b="1">
                <a:solidFill>
                  <a:srgbClr val="FFFFFA"/>
                </a:solidFill>
                <a:latin typeface="Arial Narrow" panose="020B0606020202030204" pitchFamily="34" charset="0"/>
                <a:cs typeface="+mn-cs"/>
              </a:rPr>
              <a:t>Blessed Trinity!</a:t>
            </a:r>
          </a:p>
        </p:txBody>
      </p:sp>
    </p:spTree>
    <p:extLst>
      <p:ext uri="{BB962C8B-B14F-4D97-AF65-F5344CB8AC3E}">
        <p14:creationId xmlns:p14="http://schemas.microsoft.com/office/powerpoint/2010/main" val="1791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Blank Presentation 9">
      <a:dk1>
        <a:srgbClr val="FFFFFF"/>
      </a:dk1>
      <a:lt1>
        <a:srgbClr val="FFFFFF"/>
      </a:lt1>
      <a:dk2>
        <a:srgbClr val="FFFFFF"/>
      </a:dk2>
      <a:lt2>
        <a:srgbClr val="292929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292929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FFFFFF"/>
        </a:dk1>
        <a:lt1>
          <a:srgbClr val="FFFFFF"/>
        </a:lt1>
        <a:dk2>
          <a:srgbClr val="FFFFFF"/>
        </a:dk2>
        <a:lt2>
          <a:srgbClr val="292929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828</TotalTime>
  <Words>2041</Words>
  <Application>Microsoft Office PowerPoint</Application>
  <PresentationFormat>On-screen Show (4:3)</PresentationFormat>
  <Paragraphs>363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Arial</vt:lpstr>
      <vt:lpstr>Wingdings</vt:lpstr>
      <vt:lpstr>Manuscript</vt:lpstr>
      <vt:lpstr>Arial Narrow</vt:lpstr>
      <vt:lpstr>Custom Design</vt:lpstr>
      <vt:lpstr>Default Design</vt:lpstr>
      <vt:lpstr>Blank Presentation</vt:lpstr>
      <vt:lpstr>1_Default Design</vt:lpstr>
      <vt:lpstr>2_Default Design</vt:lpstr>
      <vt:lpstr>3_Default Design</vt:lpstr>
      <vt:lpstr>Grace Bible Church  Glorifying God by Making Disciples  of Jesus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Bible Church  Glorifying God by Making Disciples  of Jesus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For Jesus  # 605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Bible Church  Glorifying God by Making Disciples  of Jesus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Bible Church  Glorifying God by Making Disciples  of Jesus Christ</vt:lpstr>
      <vt:lpstr>Becoming a Godly Mother </vt:lpstr>
      <vt:lpstr>Becoming a Godly Mother </vt:lpstr>
      <vt:lpstr>Walking with God </vt:lpstr>
      <vt:lpstr>Walking with God </vt:lpstr>
      <vt:lpstr>Walking with God </vt:lpstr>
      <vt:lpstr>Learning of God</vt:lpstr>
      <vt:lpstr>Learning of God</vt:lpstr>
      <vt:lpstr>Talking with God</vt:lpstr>
      <vt:lpstr>Talking with God</vt:lpstr>
      <vt:lpstr>Serving God </vt:lpstr>
      <vt:lpstr>Walking with Her Husband</vt:lpstr>
      <vt:lpstr>Walking with Her Husband</vt:lpstr>
      <vt:lpstr>Walking With Her Husband</vt:lpstr>
      <vt:lpstr>Walking With Her Husband</vt:lpstr>
      <vt:lpstr>Walking before Others</vt:lpstr>
      <vt:lpstr>Walking with Her Children</vt:lpstr>
      <vt:lpstr>Walking with Her Children</vt:lpstr>
      <vt:lpstr>Walking With Her Children</vt:lpstr>
      <vt:lpstr>Walking With Her Children</vt:lpstr>
      <vt:lpstr>Influencing the World</vt:lpstr>
      <vt:lpstr>Grace Bible Church  Glorifying God by Making Disciples  of Jesus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Bible Church  Glorifying God by Making Disciples 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 Harris</dc:creator>
  <cp:lastModifiedBy>Scott Harris</cp:lastModifiedBy>
  <cp:revision>46</cp:revision>
  <dcterms:modified xsi:type="dcterms:W3CDTF">2021-05-08T14:15:11Z</dcterms:modified>
</cp:coreProperties>
</file>